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0"/>
  </p:notesMasterIdLst>
  <p:sldIdLst>
    <p:sldId id="256" r:id="rId2"/>
    <p:sldId id="258" r:id="rId3"/>
    <p:sldId id="276" r:id="rId4"/>
    <p:sldId id="264" r:id="rId5"/>
    <p:sldId id="277" r:id="rId6"/>
    <p:sldId id="275" r:id="rId7"/>
    <p:sldId id="279" r:id="rId8"/>
    <p:sldId id="27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Hessel" initials="TH" lastIdx="1" clrIdx="0">
    <p:extLst>
      <p:ext uri="{19B8F6BF-5375-455C-9EA6-DF929625EA0E}">
        <p15:presenceInfo xmlns:p15="http://schemas.microsoft.com/office/powerpoint/2012/main" userId="Teresa Hes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E9DE75"/>
    <a:srgbClr val="5C4845"/>
    <a:srgbClr val="A8DACF"/>
    <a:srgbClr val="CC3399"/>
    <a:srgbClr val="CC00CC"/>
    <a:srgbClr val="03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BE601-ABE4-4F5A-A74A-68ADF7F1E1A4}" v="2152" dt="2019-09-02T22:25:12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6" autoAdjust="0"/>
    <p:restoredTop sz="81934" autoAdjust="0"/>
  </p:normalViewPr>
  <p:slideViewPr>
    <p:cSldViewPr snapToGrid="0">
      <p:cViewPr varScale="1">
        <p:scale>
          <a:sx n="86" d="100"/>
          <a:sy n="86" d="100"/>
        </p:scale>
        <p:origin x="13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136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e Novak" userId="a2a05546e5251fd7" providerId="LiveId" clId="{C90BE601-ABE4-4F5A-A74A-68ADF7F1E1A4}"/>
    <pc:docChg chg="undo custSel addSld delSld modSld sldOrd">
      <pc:chgData name="Terrie Novak" userId="a2a05546e5251fd7" providerId="LiveId" clId="{C90BE601-ABE4-4F5A-A74A-68ADF7F1E1A4}" dt="2019-09-02T22:25:14.616" v="8131" actId="1076"/>
      <pc:docMkLst>
        <pc:docMk/>
      </pc:docMkLst>
      <pc:sldChg chg="addSp delSp modSp modTransition setBg modAnim modNotesTx">
        <pc:chgData name="Terrie Novak" userId="a2a05546e5251fd7" providerId="LiveId" clId="{C90BE601-ABE4-4F5A-A74A-68ADF7F1E1A4}" dt="2019-09-02T22:25:12.385" v="8130"/>
        <pc:sldMkLst>
          <pc:docMk/>
          <pc:sldMk cId="3343091409" sldId="256"/>
        </pc:sldMkLst>
        <pc:spChg chg="mod">
          <ac:chgData name="Terrie Novak" userId="a2a05546e5251fd7" providerId="LiveId" clId="{C90BE601-ABE4-4F5A-A74A-68ADF7F1E1A4}" dt="2019-09-01T00:28:48.726" v="80" actId="14100"/>
          <ac:spMkLst>
            <pc:docMk/>
            <pc:sldMk cId="3343091409" sldId="256"/>
            <ac:spMk id="2" creationId="{7A9B4FEA-6A6A-427D-B3AE-D1B4C7CAB6E1}"/>
          </ac:spMkLst>
        </pc:spChg>
        <pc:spChg chg="del mod">
          <ac:chgData name="Terrie Novak" userId="a2a05546e5251fd7" providerId="LiveId" clId="{C90BE601-ABE4-4F5A-A74A-68ADF7F1E1A4}" dt="2019-09-01T00:25:33.336" v="65" actId="478"/>
          <ac:spMkLst>
            <pc:docMk/>
            <pc:sldMk cId="3343091409" sldId="256"/>
            <ac:spMk id="3" creationId="{B076881D-2B9E-4CFC-ACF8-A91D04DF445D}"/>
          </ac:spMkLst>
        </pc:spChg>
        <pc:spChg chg="add del mod">
          <ac:chgData name="Terrie Novak" userId="a2a05546e5251fd7" providerId="LiveId" clId="{C90BE601-ABE4-4F5A-A74A-68ADF7F1E1A4}" dt="2019-09-01T00:18:52.588" v="7" actId="931"/>
          <ac:spMkLst>
            <pc:docMk/>
            <pc:sldMk cId="3343091409" sldId="256"/>
            <ac:spMk id="4" creationId="{8D3EF81A-8E7F-4FB7-B9EC-ADEA8A86B4DE}"/>
          </ac:spMkLst>
        </pc:spChg>
        <pc:spChg chg="mod">
          <ac:chgData name="Terrie Novak" userId="a2a05546e5251fd7" providerId="LiveId" clId="{C90BE601-ABE4-4F5A-A74A-68ADF7F1E1A4}" dt="2019-09-01T00:28:31.239" v="79" actId="1076"/>
          <ac:spMkLst>
            <pc:docMk/>
            <pc:sldMk cId="3343091409" sldId="256"/>
            <ac:spMk id="7" creationId="{3E6DAAA1-21CB-46D2-9467-7C22F38FA5F1}"/>
          </ac:spMkLst>
        </pc:spChg>
        <pc:spChg chg="mod">
          <ac:chgData name="Terrie Novak" userId="a2a05546e5251fd7" providerId="LiveId" clId="{C90BE601-ABE4-4F5A-A74A-68ADF7F1E1A4}" dt="2019-09-01T01:54:40.299" v="2214" actId="113"/>
          <ac:spMkLst>
            <pc:docMk/>
            <pc:sldMk cId="3343091409" sldId="256"/>
            <ac:spMk id="9" creationId="{00409103-C83B-4784-9A3B-0CE00F7C829F}"/>
          </ac:spMkLst>
        </pc:spChg>
        <pc:spChg chg="add del mod">
          <ac:chgData name="Terrie Novak" userId="a2a05546e5251fd7" providerId="LiveId" clId="{C90BE601-ABE4-4F5A-A74A-68ADF7F1E1A4}" dt="2019-09-01T00:25:40.925" v="67" actId="478"/>
          <ac:spMkLst>
            <pc:docMk/>
            <pc:sldMk cId="3343091409" sldId="256"/>
            <ac:spMk id="10" creationId="{1E50E026-2323-44D5-9598-63B547606A03}"/>
          </ac:spMkLst>
        </pc:spChg>
        <pc:spChg chg="add mod">
          <ac:chgData name="Terrie Novak" userId="a2a05546e5251fd7" providerId="LiveId" clId="{C90BE601-ABE4-4F5A-A74A-68ADF7F1E1A4}" dt="2019-09-01T05:52:28.283" v="7283" actId="1076"/>
          <ac:spMkLst>
            <pc:docMk/>
            <pc:sldMk cId="3343091409" sldId="256"/>
            <ac:spMk id="13" creationId="{5BC88C02-0DB3-4B4B-B29A-AB7A65550E3F}"/>
          </ac:spMkLst>
        </pc:spChg>
        <pc:picChg chg="add mod">
          <ac:chgData name="Terrie Novak" userId="a2a05546e5251fd7" providerId="LiveId" clId="{C90BE601-ABE4-4F5A-A74A-68ADF7F1E1A4}" dt="2019-09-02T22:25:12.385" v="8130"/>
          <ac:picMkLst>
            <pc:docMk/>
            <pc:sldMk cId="3343091409" sldId="256"/>
            <ac:picMk id="3" creationId="{D7538D1E-2788-4A1E-9610-6B8B2B323C38}"/>
          </ac:picMkLst>
        </pc:picChg>
        <pc:picChg chg="add mod ord">
          <ac:chgData name="Terrie Novak" userId="a2a05546e5251fd7" providerId="LiveId" clId="{C90BE601-ABE4-4F5A-A74A-68ADF7F1E1A4}" dt="2019-09-01T00:33:10.161" v="154" actId="29295"/>
          <ac:picMkLst>
            <pc:docMk/>
            <pc:sldMk cId="3343091409" sldId="256"/>
            <ac:picMk id="6" creationId="{A1289605-16F4-4DD1-A081-37205F74F936}"/>
          </ac:picMkLst>
        </pc:picChg>
        <pc:picChg chg="add mod">
          <ac:chgData name="Terrie Novak" userId="a2a05546e5251fd7" providerId="LiveId" clId="{C90BE601-ABE4-4F5A-A74A-68ADF7F1E1A4}" dt="2019-09-01T01:47:31.153" v="2206" actId="29295"/>
          <ac:picMkLst>
            <pc:docMk/>
            <pc:sldMk cId="3343091409" sldId="256"/>
            <ac:picMk id="12" creationId="{43C21248-3493-4900-9808-89CCE6EA5873}"/>
          </ac:picMkLst>
        </pc:picChg>
      </pc:sldChg>
      <pc:sldChg chg="addSp delSp modSp modTransition setBg modAnim modNotesTx">
        <pc:chgData name="Terrie Novak" userId="a2a05546e5251fd7" providerId="LiveId" clId="{C90BE601-ABE4-4F5A-A74A-68ADF7F1E1A4}" dt="2019-09-02T22:25:12.385" v="8130"/>
        <pc:sldMkLst>
          <pc:docMk/>
          <pc:sldMk cId="3546586216" sldId="258"/>
        </pc:sldMkLst>
        <pc:spChg chg="del mod">
          <ac:chgData name="Terrie Novak" userId="a2a05546e5251fd7" providerId="LiveId" clId="{C90BE601-ABE4-4F5A-A74A-68ADF7F1E1A4}" dt="2019-09-01T00:55:11.379" v="808" actId="478"/>
          <ac:spMkLst>
            <pc:docMk/>
            <pc:sldMk cId="3546586216" sldId="258"/>
            <ac:spMk id="3" creationId="{6385158A-8063-42DA-93D7-E982EA04BC07}"/>
          </ac:spMkLst>
        </pc:spChg>
        <pc:spChg chg="mod">
          <ac:chgData name="Terrie Novak" userId="a2a05546e5251fd7" providerId="LiveId" clId="{C90BE601-ABE4-4F5A-A74A-68ADF7F1E1A4}" dt="2019-09-01T00:38:05.967" v="237" actId="1076"/>
          <ac:spMkLst>
            <pc:docMk/>
            <pc:sldMk cId="3546586216" sldId="258"/>
            <ac:spMk id="7" creationId="{665427C1-0221-4500-9080-D2E39E155FD7}"/>
          </ac:spMkLst>
        </pc:spChg>
        <pc:spChg chg="add mod">
          <ac:chgData name="Terrie Novak" userId="a2a05546e5251fd7" providerId="LiveId" clId="{C90BE601-ABE4-4F5A-A74A-68ADF7F1E1A4}" dt="2019-09-01T01:54:51.729" v="2215" actId="113"/>
          <ac:spMkLst>
            <pc:docMk/>
            <pc:sldMk cId="3546586216" sldId="258"/>
            <ac:spMk id="9" creationId="{DFD7BA1B-A49A-4148-BF9A-BA0FBE6E8767}"/>
          </ac:spMkLst>
        </pc:spChg>
        <pc:spChg chg="add del mod">
          <ac:chgData name="Terrie Novak" userId="a2a05546e5251fd7" providerId="LiveId" clId="{C90BE601-ABE4-4F5A-A74A-68ADF7F1E1A4}" dt="2019-09-01T01:19:15.908" v="1313"/>
          <ac:spMkLst>
            <pc:docMk/>
            <pc:sldMk cId="3546586216" sldId="258"/>
            <ac:spMk id="14" creationId="{D932027D-3DFA-447F-B105-5892D0176E53}"/>
          </ac:spMkLst>
        </pc:spChg>
        <pc:spChg chg="add del mod">
          <ac:chgData name="Terrie Novak" userId="a2a05546e5251fd7" providerId="LiveId" clId="{C90BE601-ABE4-4F5A-A74A-68ADF7F1E1A4}" dt="2019-09-01T02:07:47.943" v="2463" actId="478"/>
          <ac:spMkLst>
            <pc:docMk/>
            <pc:sldMk cId="3546586216" sldId="258"/>
            <ac:spMk id="15" creationId="{14C04361-F7AD-4769-8915-2B3C99E86790}"/>
          </ac:spMkLst>
        </pc:spChg>
        <pc:spChg chg="add mod">
          <ac:chgData name="Terrie Novak" userId="a2a05546e5251fd7" providerId="LiveId" clId="{C90BE601-ABE4-4F5A-A74A-68ADF7F1E1A4}" dt="2019-09-01T01:45:07.814" v="2100" actId="207"/>
          <ac:spMkLst>
            <pc:docMk/>
            <pc:sldMk cId="3546586216" sldId="258"/>
            <ac:spMk id="16" creationId="{AD395D49-36FC-44A8-99E7-0C5EE8E42CC3}"/>
          </ac:spMkLst>
        </pc:spChg>
        <pc:spChg chg="add mod">
          <ac:chgData name="Terrie Novak" userId="a2a05546e5251fd7" providerId="LiveId" clId="{C90BE601-ABE4-4F5A-A74A-68ADF7F1E1A4}" dt="2019-09-01T05:34:07.816" v="6845" actId="1076"/>
          <ac:spMkLst>
            <pc:docMk/>
            <pc:sldMk cId="3546586216" sldId="258"/>
            <ac:spMk id="17" creationId="{CDAB35E1-7842-4BF7-9AA4-F20D8F4D4970}"/>
          </ac:spMkLst>
        </pc:spChg>
        <pc:spChg chg="add mod">
          <ac:chgData name="Terrie Novak" userId="a2a05546e5251fd7" providerId="LiveId" clId="{C90BE601-ABE4-4F5A-A74A-68ADF7F1E1A4}" dt="2019-09-01T01:45:24.326" v="2102" actId="1076"/>
          <ac:spMkLst>
            <pc:docMk/>
            <pc:sldMk cId="3546586216" sldId="258"/>
            <ac:spMk id="18" creationId="{52EBDB4B-90D7-427E-986E-F329A82BDE60}"/>
          </ac:spMkLst>
        </pc:spChg>
        <pc:spChg chg="add mod">
          <ac:chgData name="Terrie Novak" userId="a2a05546e5251fd7" providerId="LiveId" clId="{C90BE601-ABE4-4F5A-A74A-68ADF7F1E1A4}" dt="2019-09-01T05:34:15.569" v="6846" actId="164"/>
          <ac:spMkLst>
            <pc:docMk/>
            <pc:sldMk cId="3546586216" sldId="258"/>
            <ac:spMk id="23" creationId="{AFF2F39D-9309-413B-84B6-C285C65B0839}"/>
          </ac:spMkLst>
        </pc:spChg>
        <pc:spChg chg="add mod">
          <ac:chgData name="Terrie Novak" userId="a2a05546e5251fd7" providerId="LiveId" clId="{C90BE601-ABE4-4F5A-A74A-68ADF7F1E1A4}" dt="2019-09-01T04:26:33.457" v="6180" actId="164"/>
          <ac:spMkLst>
            <pc:docMk/>
            <pc:sldMk cId="3546586216" sldId="258"/>
            <ac:spMk id="26" creationId="{5EE3321D-251A-40DC-8DBE-D57FFF40FE2F}"/>
          </ac:spMkLst>
        </pc:spChg>
        <pc:spChg chg="add mod">
          <ac:chgData name="Terrie Novak" userId="a2a05546e5251fd7" providerId="LiveId" clId="{C90BE601-ABE4-4F5A-A74A-68ADF7F1E1A4}" dt="2019-09-01T05:30:43.595" v="6831" actId="20577"/>
          <ac:spMkLst>
            <pc:docMk/>
            <pc:sldMk cId="3546586216" sldId="258"/>
            <ac:spMk id="27" creationId="{265259A5-3A51-4007-82F0-489EA8ADE895}"/>
          </ac:spMkLst>
        </pc:spChg>
        <pc:spChg chg="add mod">
          <ac:chgData name="Terrie Novak" userId="a2a05546e5251fd7" providerId="LiveId" clId="{C90BE601-ABE4-4F5A-A74A-68ADF7F1E1A4}" dt="2019-09-01T05:34:15.569" v="6846" actId="164"/>
          <ac:spMkLst>
            <pc:docMk/>
            <pc:sldMk cId="3546586216" sldId="258"/>
            <ac:spMk id="29" creationId="{8BED2259-4C59-4C8C-BE94-EFF01D27894C}"/>
          </ac:spMkLst>
        </pc:spChg>
        <pc:grpChg chg="add mod">
          <ac:chgData name="Terrie Novak" userId="a2a05546e5251fd7" providerId="LiveId" clId="{C90BE601-ABE4-4F5A-A74A-68ADF7F1E1A4}" dt="2019-09-01T04:26:33.457" v="6180" actId="164"/>
          <ac:grpSpMkLst>
            <pc:docMk/>
            <pc:sldMk cId="3546586216" sldId="258"/>
            <ac:grpSpMk id="28" creationId="{AC7898EF-CD6D-485B-954E-C935A443208F}"/>
          </ac:grpSpMkLst>
        </pc:grpChg>
        <pc:grpChg chg="add mod">
          <ac:chgData name="Terrie Novak" userId="a2a05546e5251fd7" providerId="LiveId" clId="{C90BE601-ABE4-4F5A-A74A-68ADF7F1E1A4}" dt="2019-09-01T05:34:15.569" v="6846" actId="164"/>
          <ac:grpSpMkLst>
            <pc:docMk/>
            <pc:sldMk cId="3546586216" sldId="258"/>
            <ac:grpSpMk id="30" creationId="{427F3699-9650-4247-9A61-4B236561B8CA}"/>
          </ac:grpSpMkLst>
        </pc:grpChg>
        <pc:picChg chg="add mod">
          <ac:chgData name="Terrie Novak" userId="a2a05546e5251fd7" providerId="LiveId" clId="{C90BE601-ABE4-4F5A-A74A-68ADF7F1E1A4}" dt="2019-09-02T22:25:12.385" v="8130"/>
          <ac:picMkLst>
            <pc:docMk/>
            <pc:sldMk cId="3546586216" sldId="258"/>
            <ac:picMk id="3" creationId="{8BB6718F-96F1-421D-A8A9-A1C2EDEA6C84}"/>
          </ac:picMkLst>
        </pc:picChg>
        <pc:picChg chg="add del mod ord modCrop">
          <ac:chgData name="Terrie Novak" userId="a2a05546e5251fd7" providerId="LiveId" clId="{C90BE601-ABE4-4F5A-A74A-68ADF7F1E1A4}" dt="2019-09-01T02:20:56.589" v="2692" actId="478"/>
          <ac:picMkLst>
            <pc:docMk/>
            <pc:sldMk cId="3546586216" sldId="258"/>
            <ac:picMk id="4" creationId="{B55B7880-1B19-456C-8543-1F85D21BAB53}"/>
          </ac:picMkLst>
        </pc:picChg>
        <pc:picChg chg="del">
          <ac:chgData name="Terrie Novak" userId="a2a05546e5251fd7" providerId="LiveId" clId="{C90BE601-ABE4-4F5A-A74A-68ADF7F1E1A4}" dt="2019-09-01T00:33:47.034" v="155" actId="478"/>
          <ac:picMkLst>
            <pc:docMk/>
            <pc:sldMk cId="3546586216" sldId="258"/>
            <ac:picMk id="5" creationId="{AC7CE188-1E06-4CA2-A656-08D6145EC3D1}"/>
          </ac:picMkLst>
        </pc:picChg>
        <pc:picChg chg="add del mod ord">
          <ac:chgData name="Terrie Novak" userId="a2a05546e5251fd7" providerId="LiveId" clId="{C90BE601-ABE4-4F5A-A74A-68ADF7F1E1A4}" dt="2019-09-01T00:35:10.087" v="162" actId="478"/>
          <ac:picMkLst>
            <pc:docMk/>
            <pc:sldMk cId="3546586216" sldId="258"/>
            <ac:picMk id="6" creationId="{84595827-6028-4E5F-B29D-49594B5A4304}"/>
          </ac:picMkLst>
        </pc:picChg>
        <pc:picChg chg="add del">
          <ac:chgData name="Terrie Novak" userId="a2a05546e5251fd7" providerId="LiveId" clId="{C90BE601-ABE4-4F5A-A74A-68ADF7F1E1A4}" dt="2019-09-01T00:37:14.467" v="178"/>
          <ac:picMkLst>
            <pc:docMk/>
            <pc:sldMk cId="3546586216" sldId="258"/>
            <ac:picMk id="8" creationId="{DCD44FA7-388C-4761-A340-5B802F9D2F34}"/>
          </ac:picMkLst>
        </pc:picChg>
        <pc:picChg chg="add mod">
          <ac:chgData name="Terrie Novak" userId="a2a05546e5251fd7" providerId="LiveId" clId="{C90BE601-ABE4-4F5A-A74A-68ADF7F1E1A4}" dt="2019-09-01T01:47:44.534" v="2208" actId="29295"/>
          <ac:picMkLst>
            <pc:docMk/>
            <pc:sldMk cId="3546586216" sldId="258"/>
            <ac:picMk id="10" creationId="{5D96C732-35FD-461F-BAFF-D0F44062273F}"/>
          </ac:picMkLst>
        </pc:picChg>
        <pc:picChg chg="add del mod ord modCrop">
          <ac:chgData name="Terrie Novak" userId="a2a05546e5251fd7" providerId="LiveId" clId="{C90BE601-ABE4-4F5A-A74A-68ADF7F1E1A4}" dt="2019-09-01T00:56:51.091" v="822"/>
          <ac:picMkLst>
            <pc:docMk/>
            <pc:sldMk cId="3546586216" sldId="258"/>
            <ac:picMk id="12" creationId="{94B4B551-F684-4FD7-B7B2-BB22C3FF73D2}"/>
          </ac:picMkLst>
        </pc:picChg>
        <pc:picChg chg="add del">
          <ac:chgData name="Terrie Novak" userId="a2a05546e5251fd7" providerId="LiveId" clId="{C90BE601-ABE4-4F5A-A74A-68ADF7F1E1A4}" dt="2019-09-01T00:56:19.185" v="816" actId="478"/>
          <ac:picMkLst>
            <pc:docMk/>
            <pc:sldMk cId="3546586216" sldId="258"/>
            <ac:picMk id="13" creationId="{F3C00409-D2E9-4521-918A-390F41910752}"/>
          </ac:picMkLst>
        </pc:picChg>
        <pc:picChg chg="add mod">
          <ac:chgData name="Terrie Novak" userId="a2a05546e5251fd7" providerId="LiveId" clId="{C90BE601-ABE4-4F5A-A74A-68ADF7F1E1A4}" dt="2019-09-01T04:26:33.457" v="6180" actId="164"/>
          <ac:picMkLst>
            <pc:docMk/>
            <pc:sldMk cId="3546586216" sldId="258"/>
            <ac:picMk id="25" creationId="{B34441AA-BD86-4646-AA75-5B40E5946585}"/>
          </ac:picMkLst>
        </pc:picChg>
        <pc:inkChg chg="add del">
          <ac:chgData name="Terrie Novak" userId="a2a05546e5251fd7" providerId="LiveId" clId="{C90BE601-ABE4-4F5A-A74A-68ADF7F1E1A4}" dt="2019-09-02T22:25:12.385" v="8130"/>
          <ac:inkMkLst>
            <pc:docMk/>
            <pc:sldMk cId="3546586216" sldId="258"/>
            <ac:inkMk id="2" creationId="{9EBFAC1A-9097-4CB7-B702-C4E3702F5ED8}"/>
          </ac:inkMkLst>
        </pc:inkChg>
        <pc:cxnChg chg="add mod">
          <ac:chgData name="Terrie Novak" userId="a2a05546e5251fd7" providerId="LiveId" clId="{C90BE601-ABE4-4F5A-A74A-68ADF7F1E1A4}" dt="2019-09-01T01:45:13.667" v="2101" actId="208"/>
          <ac:cxnSpMkLst>
            <pc:docMk/>
            <pc:sldMk cId="3546586216" sldId="258"/>
            <ac:cxnSpMk id="20" creationId="{DE8571CB-48A3-4BB6-B275-C4FC6F9F6967}"/>
          </ac:cxnSpMkLst>
        </pc:cxnChg>
      </pc:sldChg>
      <pc:sldChg chg="delSp del ord">
        <pc:chgData name="Terrie Novak" userId="a2a05546e5251fd7" providerId="LiveId" clId="{C90BE601-ABE4-4F5A-A74A-68ADF7F1E1A4}" dt="2019-09-01T04:06:58.753" v="5616" actId="2696"/>
        <pc:sldMkLst>
          <pc:docMk/>
          <pc:sldMk cId="568848701" sldId="263"/>
        </pc:sldMkLst>
        <pc:picChg chg="del">
          <ac:chgData name="Terrie Novak" userId="a2a05546e5251fd7" providerId="LiveId" clId="{C90BE601-ABE4-4F5A-A74A-68ADF7F1E1A4}" dt="2019-09-01T00:53:16.964" v="802" actId="478"/>
          <ac:picMkLst>
            <pc:docMk/>
            <pc:sldMk cId="568848701" sldId="263"/>
            <ac:picMk id="9" creationId="{65711B07-A4C5-401E-8816-9015D539A6EE}"/>
          </ac:picMkLst>
        </pc:picChg>
      </pc:sldChg>
      <pc:sldChg chg="addSp delSp modSp ord setBg modAnim">
        <pc:chgData name="Terrie Novak" userId="a2a05546e5251fd7" providerId="LiveId" clId="{C90BE601-ABE4-4F5A-A74A-68ADF7F1E1A4}" dt="2019-09-02T22:25:14.616" v="8131" actId="1076"/>
        <pc:sldMkLst>
          <pc:docMk/>
          <pc:sldMk cId="412449843" sldId="264"/>
        </pc:sldMkLst>
        <pc:spChg chg="mod">
          <ac:chgData name="Terrie Novak" userId="a2a05546e5251fd7" providerId="LiveId" clId="{C90BE601-ABE4-4F5A-A74A-68ADF7F1E1A4}" dt="2019-09-01T05:46:06.805" v="7127" actId="1076"/>
          <ac:spMkLst>
            <pc:docMk/>
            <pc:sldMk cId="412449843" sldId="264"/>
            <ac:spMk id="2" creationId="{1777B9F2-5EBB-4D15-A813-94BB45D5F740}"/>
          </ac:spMkLst>
        </pc:spChg>
        <pc:spChg chg="mod">
          <ac:chgData name="Terrie Novak" userId="a2a05546e5251fd7" providerId="LiveId" clId="{C90BE601-ABE4-4F5A-A74A-68ADF7F1E1A4}" dt="2019-09-01T05:43:33.156" v="7108" actId="1076"/>
          <ac:spMkLst>
            <pc:docMk/>
            <pc:sldMk cId="412449843" sldId="264"/>
            <ac:spMk id="3" creationId="{3064AC89-1E14-4CE2-BF0D-4873275B6923}"/>
          </ac:spMkLst>
        </pc:spChg>
        <pc:spChg chg="del">
          <ac:chgData name="Terrie Novak" userId="a2a05546e5251fd7" providerId="LiveId" clId="{C90BE601-ABE4-4F5A-A74A-68ADF7F1E1A4}" dt="2019-09-01T02:09:02.667" v="2469" actId="478"/>
          <ac:spMkLst>
            <pc:docMk/>
            <pc:sldMk cId="412449843" sldId="264"/>
            <ac:spMk id="4" creationId="{897364B1-808E-4800-A263-0DE5F02A51BC}"/>
          </ac:spMkLst>
        </pc:spChg>
        <pc:spChg chg="del">
          <ac:chgData name="Terrie Novak" userId="a2a05546e5251fd7" providerId="LiveId" clId="{C90BE601-ABE4-4F5A-A74A-68ADF7F1E1A4}" dt="2019-09-01T02:08:57.121" v="2468" actId="478"/>
          <ac:spMkLst>
            <pc:docMk/>
            <pc:sldMk cId="412449843" sldId="264"/>
            <ac:spMk id="5" creationId="{6D29AD71-5D6C-49BC-B188-1192A27AB79D}"/>
          </ac:spMkLst>
        </pc:spChg>
        <pc:spChg chg="add del mod">
          <ac:chgData name="Terrie Novak" userId="a2a05546e5251fd7" providerId="LiveId" clId="{C90BE601-ABE4-4F5A-A74A-68ADF7F1E1A4}" dt="2019-09-01T02:26:09.650" v="2737" actId="478"/>
          <ac:spMkLst>
            <pc:docMk/>
            <pc:sldMk cId="412449843" sldId="264"/>
            <ac:spMk id="6" creationId="{75B790AA-5A89-43EB-A95D-F7FC1108A28A}"/>
          </ac:spMkLst>
        </pc:spChg>
        <pc:spChg chg="del mod">
          <ac:chgData name="Terrie Novak" userId="a2a05546e5251fd7" providerId="LiveId" clId="{C90BE601-ABE4-4F5A-A74A-68ADF7F1E1A4}" dt="2019-09-01T02:20:20.508" v="2691" actId="478"/>
          <ac:spMkLst>
            <pc:docMk/>
            <pc:sldMk cId="412449843" sldId="264"/>
            <ac:spMk id="7" creationId="{DD2E95AD-5D54-44CC-95BC-BEBBC6872588}"/>
          </ac:spMkLst>
        </pc:spChg>
        <pc:spChg chg="add mod">
          <ac:chgData name="Terrie Novak" userId="a2a05546e5251fd7" providerId="LiveId" clId="{C90BE601-ABE4-4F5A-A74A-68ADF7F1E1A4}" dt="2019-09-02T22:11:15.611" v="8127" actId="20577"/>
          <ac:spMkLst>
            <pc:docMk/>
            <pc:sldMk cId="412449843" sldId="264"/>
            <ac:spMk id="10" creationId="{B5D1A177-48F0-48D2-92D0-B36938E131A4}"/>
          </ac:spMkLst>
        </pc:spChg>
        <pc:spChg chg="add">
          <ac:chgData name="Terrie Novak" userId="a2a05546e5251fd7" providerId="LiveId" clId="{C90BE601-ABE4-4F5A-A74A-68ADF7F1E1A4}" dt="2019-09-01T02:20:10.242" v="2688"/>
          <ac:spMkLst>
            <pc:docMk/>
            <pc:sldMk cId="412449843" sldId="264"/>
            <ac:spMk id="11" creationId="{723BD1F9-12FC-45F1-A77A-B38D1D3A308B}"/>
          </ac:spMkLst>
        </pc:spChg>
        <pc:spChg chg="add">
          <ac:chgData name="Terrie Novak" userId="a2a05546e5251fd7" providerId="LiveId" clId="{C90BE601-ABE4-4F5A-A74A-68ADF7F1E1A4}" dt="2019-09-01T02:20:10.242" v="2688"/>
          <ac:spMkLst>
            <pc:docMk/>
            <pc:sldMk cId="412449843" sldId="264"/>
            <ac:spMk id="12" creationId="{73E9581E-F604-4739-ACF8-97D835744C03}"/>
          </ac:spMkLst>
        </pc:spChg>
        <pc:spChg chg="add mod">
          <ac:chgData name="Terrie Novak" userId="a2a05546e5251fd7" providerId="LiveId" clId="{C90BE601-ABE4-4F5A-A74A-68ADF7F1E1A4}" dt="2019-09-02T22:25:14.616" v="8131" actId="1076"/>
          <ac:spMkLst>
            <pc:docMk/>
            <pc:sldMk cId="412449843" sldId="264"/>
            <ac:spMk id="13" creationId="{D9847ED9-A27C-4511-B428-FE0743080384}"/>
          </ac:spMkLst>
        </pc:spChg>
        <pc:spChg chg="add mod">
          <ac:chgData name="Terrie Novak" userId="a2a05546e5251fd7" providerId="LiveId" clId="{C90BE601-ABE4-4F5A-A74A-68ADF7F1E1A4}" dt="2019-09-01T05:46:17.599" v="7129" actId="1076"/>
          <ac:spMkLst>
            <pc:docMk/>
            <pc:sldMk cId="412449843" sldId="264"/>
            <ac:spMk id="15" creationId="{F833D64D-A799-4A81-A7DD-C269F39E31EF}"/>
          </ac:spMkLst>
        </pc:spChg>
        <pc:spChg chg="add mod">
          <ac:chgData name="Terrie Novak" userId="a2a05546e5251fd7" providerId="LiveId" clId="{C90BE601-ABE4-4F5A-A74A-68ADF7F1E1A4}" dt="2019-09-01T05:46:10.670" v="7128" actId="1076"/>
          <ac:spMkLst>
            <pc:docMk/>
            <pc:sldMk cId="412449843" sldId="264"/>
            <ac:spMk id="16" creationId="{850F8E9A-E24A-46AA-9705-887CED3B4A4F}"/>
          </ac:spMkLst>
        </pc:spChg>
        <pc:grpChg chg="add mod">
          <ac:chgData name="Terrie Novak" userId="a2a05546e5251fd7" providerId="LiveId" clId="{C90BE601-ABE4-4F5A-A74A-68ADF7F1E1A4}" dt="2019-09-01T04:36:41.194" v="6252" actId="164"/>
          <ac:grpSpMkLst>
            <pc:docMk/>
            <pc:sldMk cId="412449843" sldId="264"/>
            <ac:grpSpMk id="14" creationId="{1D65FDED-0489-4D7C-9D40-F4E551DC6455}"/>
          </ac:grpSpMkLst>
        </pc:grpChg>
        <pc:picChg chg="add del mod ord">
          <ac:chgData name="Terrie Novak" userId="a2a05546e5251fd7" providerId="LiveId" clId="{C90BE601-ABE4-4F5A-A74A-68ADF7F1E1A4}" dt="2019-09-01T02:22:53.541" v="2713" actId="478"/>
          <ac:picMkLst>
            <pc:docMk/>
            <pc:sldMk cId="412449843" sldId="264"/>
            <ac:picMk id="8" creationId="{D1A51E58-C6EE-47F7-A6DC-C4E785315CBF}"/>
          </ac:picMkLst>
        </pc:picChg>
        <pc:picChg chg="add">
          <ac:chgData name="Terrie Novak" userId="a2a05546e5251fd7" providerId="LiveId" clId="{C90BE601-ABE4-4F5A-A74A-68ADF7F1E1A4}" dt="2019-09-01T02:08:03.492" v="2464"/>
          <ac:picMkLst>
            <pc:docMk/>
            <pc:sldMk cId="412449843" sldId="264"/>
            <ac:picMk id="9" creationId="{D4BFC5C7-BC53-4BBD-B4AF-8998243B152C}"/>
          </ac:picMkLst>
        </pc:picChg>
        <pc:picChg chg="add mod modCrop">
          <ac:chgData name="Terrie Novak" userId="a2a05546e5251fd7" providerId="LiveId" clId="{C90BE601-ABE4-4F5A-A74A-68ADF7F1E1A4}" dt="2019-09-01T05:46:36.656" v="7139" actId="1035"/>
          <ac:picMkLst>
            <pc:docMk/>
            <pc:sldMk cId="412449843" sldId="264"/>
            <ac:picMk id="18" creationId="{86F382BC-9A8B-4B02-86C0-C0C453900665}"/>
          </ac:picMkLst>
        </pc:picChg>
        <pc:picChg chg="del mod">
          <ac:chgData name="Terrie Novak" userId="a2a05546e5251fd7" providerId="LiveId" clId="{C90BE601-ABE4-4F5A-A74A-68ADF7F1E1A4}" dt="2019-09-01T05:44:30.511" v="7114" actId="478"/>
          <ac:picMkLst>
            <pc:docMk/>
            <pc:sldMk cId="412449843" sldId="264"/>
            <ac:picMk id="3074" creationId="{55B53089-6ADB-404F-807C-6A68CA9F9188}"/>
          </ac:picMkLst>
        </pc:picChg>
      </pc:sldChg>
      <pc:sldChg chg="del">
        <pc:chgData name="Terrie Novak" userId="a2a05546e5251fd7" providerId="LiveId" clId="{C90BE601-ABE4-4F5A-A74A-68ADF7F1E1A4}" dt="2019-09-01T00:51:44.878" v="795" actId="2696"/>
        <pc:sldMkLst>
          <pc:docMk/>
          <pc:sldMk cId="4191879987" sldId="265"/>
        </pc:sldMkLst>
      </pc:sldChg>
      <pc:sldChg chg="addSp delSp modSp del">
        <pc:chgData name="Terrie Novak" userId="a2a05546e5251fd7" providerId="LiveId" clId="{C90BE601-ABE4-4F5A-A74A-68ADF7F1E1A4}" dt="2019-09-01T03:31:00.959" v="4151" actId="2696"/>
        <pc:sldMkLst>
          <pc:docMk/>
          <pc:sldMk cId="1430939989" sldId="268"/>
        </pc:sldMkLst>
        <pc:spChg chg="add mod">
          <ac:chgData name="Terrie Novak" userId="a2a05546e5251fd7" providerId="LiveId" clId="{C90BE601-ABE4-4F5A-A74A-68ADF7F1E1A4}" dt="2019-09-01T00:51:35.485" v="793" actId="1076"/>
          <ac:spMkLst>
            <pc:docMk/>
            <pc:sldMk cId="1430939989" sldId="268"/>
            <ac:spMk id="6" creationId="{AED8E6A9-D367-4E06-870C-80BAE3E09DE1}"/>
          </ac:spMkLst>
        </pc:spChg>
        <pc:picChg chg="del">
          <ac:chgData name="Terrie Novak" userId="a2a05546e5251fd7" providerId="LiveId" clId="{C90BE601-ABE4-4F5A-A74A-68ADF7F1E1A4}" dt="2019-09-01T00:53:20.318" v="803" actId="478"/>
          <ac:picMkLst>
            <pc:docMk/>
            <pc:sldMk cId="1430939989" sldId="268"/>
            <ac:picMk id="2" creationId="{E51BF1C8-C521-4E63-86A2-3C09B2F72C18}"/>
          </ac:picMkLst>
        </pc:picChg>
        <pc:picChg chg="del">
          <ac:chgData name="Terrie Novak" userId="a2a05546e5251fd7" providerId="LiveId" clId="{C90BE601-ABE4-4F5A-A74A-68ADF7F1E1A4}" dt="2019-09-01T00:51:38.418" v="794" actId="478"/>
          <ac:picMkLst>
            <pc:docMk/>
            <pc:sldMk cId="1430939989" sldId="268"/>
            <ac:picMk id="6146" creationId="{B08061B2-8990-47E6-AA2C-4DA5466B1676}"/>
          </ac:picMkLst>
        </pc:picChg>
      </pc:sldChg>
      <pc:sldChg chg="delSp del">
        <pc:chgData name="Terrie Novak" userId="a2a05546e5251fd7" providerId="LiveId" clId="{C90BE601-ABE4-4F5A-A74A-68ADF7F1E1A4}" dt="2019-09-01T01:46:35.176" v="2108" actId="2696"/>
        <pc:sldMkLst>
          <pc:docMk/>
          <pc:sldMk cId="1371531610" sldId="270"/>
        </pc:sldMkLst>
        <pc:picChg chg="del">
          <ac:chgData name="Terrie Novak" userId="a2a05546e5251fd7" providerId="LiveId" clId="{C90BE601-ABE4-4F5A-A74A-68ADF7F1E1A4}" dt="2019-09-01T00:53:08.248" v="800" actId="478"/>
          <ac:picMkLst>
            <pc:docMk/>
            <pc:sldMk cId="1371531610" sldId="270"/>
            <ac:picMk id="10" creationId="{F149BB9D-7649-41B6-A83B-C87789357BF2}"/>
          </ac:picMkLst>
        </pc:picChg>
      </pc:sldChg>
      <pc:sldChg chg="del">
        <pc:chgData name="Terrie Novak" userId="a2a05546e5251fd7" providerId="LiveId" clId="{C90BE601-ABE4-4F5A-A74A-68ADF7F1E1A4}" dt="2019-09-01T00:52:50.792" v="799" actId="2696"/>
        <pc:sldMkLst>
          <pc:docMk/>
          <pc:sldMk cId="846433518" sldId="271"/>
        </pc:sldMkLst>
      </pc:sldChg>
      <pc:sldChg chg="del">
        <pc:chgData name="Terrie Novak" userId="a2a05546e5251fd7" providerId="LiveId" clId="{C90BE601-ABE4-4F5A-A74A-68ADF7F1E1A4}" dt="2019-09-01T04:21:15.445" v="6171" actId="2696"/>
        <pc:sldMkLst>
          <pc:docMk/>
          <pc:sldMk cId="2603838082" sldId="272"/>
        </pc:sldMkLst>
      </pc:sldChg>
      <pc:sldChg chg="del">
        <pc:chgData name="Terrie Novak" userId="a2a05546e5251fd7" providerId="LiveId" clId="{C90BE601-ABE4-4F5A-A74A-68ADF7F1E1A4}" dt="2019-09-01T00:51:54.256" v="796" actId="2696"/>
        <pc:sldMkLst>
          <pc:docMk/>
          <pc:sldMk cId="1385584281" sldId="273"/>
        </pc:sldMkLst>
      </pc:sldChg>
      <pc:sldChg chg="del">
        <pc:chgData name="Terrie Novak" userId="a2a05546e5251fd7" providerId="LiveId" clId="{C90BE601-ABE4-4F5A-A74A-68ADF7F1E1A4}" dt="2019-09-01T00:51:56.854" v="797" actId="2696"/>
        <pc:sldMkLst>
          <pc:docMk/>
          <pc:sldMk cId="157878916" sldId="274"/>
        </pc:sldMkLst>
      </pc:sldChg>
      <pc:sldChg chg="addSp delSp modSp modAnim modNotesTx">
        <pc:chgData name="Terrie Novak" userId="a2a05546e5251fd7" providerId="LiveId" clId="{C90BE601-ABE4-4F5A-A74A-68ADF7F1E1A4}" dt="2019-09-01T05:29:22.573" v="6757" actId="20577"/>
        <pc:sldMkLst>
          <pc:docMk/>
          <pc:sldMk cId="1753402204" sldId="275"/>
        </pc:sldMkLst>
        <pc:spChg chg="mod">
          <ac:chgData name="Terrie Novak" userId="a2a05546e5251fd7" providerId="LiveId" clId="{C90BE601-ABE4-4F5A-A74A-68ADF7F1E1A4}" dt="2019-09-01T05:29:22.573" v="6757" actId="20577"/>
          <ac:spMkLst>
            <pc:docMk/>
            <pc:sldMk cId="1753402204" sldId="275"/>
            <ac:spMk id="3" creationId="{3064AC89-1E14-4CE2-BF0D-4873275B6923}"/>
          </ac:spMkLst>
        </pc:spChg>
        <pc:spChg chg="add mod">
          <ac:chgData name="Terrie Novak" userId="a2a05546e5251fd7" providerId="LiveId" clId="{C90BE601-ABE4-4F5A-A74A-68ADF7F1E1A4}" dt="2019-09-01T04:42:24.439" v="6297" actId="164"/>
          <ac:spMkLst>
            <pc:docMk/>
            <pc:sldMk cId="1753402204" sldId="275"/>
            <ac:spMk id="5" creationId="{EC313711-D41D-4B42-98AD-FDAEDE5B8785}"/>
          </ac:spMkLst>
        </pc:spChg>
        <pc:spChg chg="del mod">
          <ac:chgData name="Terrie Novak" userId="a2a05546e5251fd7" providerId="LiveId" clId="{C90BE601-ABE4-4F5A-A74A-68ADF7F1E1A4}" dt="2019-09-01T01:57:12.769" v="2230" actId="478"/>
          <ac:spMkLst>
            <pc:docMk/>
            <pc:sldMk cId="1753402204" sldId="275"/>
            <ac:spMk id="6" creationId="{7F549002-62E0-45EB-9BB4-7760E0D04C43}"/>
          </ac:spMkLst>
        </pc:spChg>
        <pc:spChg chg="mod">
          <ac:chgData name="Terrie Novak" userId="a2a05546e5251fd7" providerId="LiveId" clId="{C90BE601-ABE4-4F5A-A74A-68ADF7F1E1A4}" dt="2019-09-01T04:10:10.617" v="5677" actId="207"/>
          <ac:spMkLst>
            <pc:docMk/>
            <pc:sldMk cId="1753402204" sldId="275"/>
            <ac:spMk id="7" creationId="{9EF13C96-1680-4171-BDDA-8DCF10BEE582}"/>
          </ac:spMkLst>
        </pc:spChg>
        <pc:spChg chg="del">
          <ac:chgData name="Terrie Novak" userId="a2a05546e5251fd7" providerId="LiveId" clId="{C90BE601-ABE4-4F5A-A74A-68ADF7F1E1A4}" dt="2019-09-01T02:03:27.558" v="2360" actId="478"/>
          <ac:spMkLst>
            <pc:docMk/>
            <pc:sldMk cId="1753402204" sldId="275"/>
            <ac:spMk id="11" creationId="{A048C2E7-3A4B-42A0-8C5C-A5FEBD161BB7}"/>
          </ac:spMkLst>
        </pc:spChg>
        <pc:spChg chg="del mod">
          <ac:chgData name="Terrie Novak" userId="a2a05546e5251fd7" providerId="LiveId" clId="{C90BE601-ABE4-4F5A-A74A-68ADF7F1E1A4}" dt="2019-09-01T03:41:36.202" v="4587" actId="478"/>
          <ac:spMkLst>
            <pc:docMk/>
            <pc:sldMk cId="1753402204" sldId="275"/>
            <ac:spMk id="12" creationId="{CC36338A-C489-47CC-85B8-37DBBE6BA08B}"/>
          </ac:spMkLst>
        </pc:spChg>
        <pc:spChg chg="add">
          <ac:chgData name="Terrie Novak" userId="a2a05546e5251fd7" providerId="LiveId" clId="{C90BE601-ABE4-4F5A-A74A-68ADF7F1E1A4}" dt="2019-09-01T03:41:38.490" v="4588"/>
          <ac:spMkLst>
            <pc:docMk/>
            <pc:sldMk cId="1753402204" sldId="275"/>
            <ac:spMk id="14" creationId="{EC744DB8-BB92-4134-BB0F-06A5BEBA17A0}"/>
          </ac:spMkLst>
        </pc:spChg>
        <pc:spChg chg="add">
          <ac:chgData name="Terrie Novak" userId="a2a05546e5251fd7" providerId="LiveId" clId="{C90BE601-ABE4-4F5A-A74A-68ADF7F1E1A4}" dt="2019-09-01T03:41:38.490" v="4588"/>
          <ac:spMkLst>
            <pc:docMk/>
            <pc:sldMk cId="1753402204" sldId="275"/>
            <ac:spMk id="15" creationId="{DD9C7BAE-2E14-4E05-9B93-083135D8D118}"/>
          </ac:spMkLst>
        </pc:spChg>
        <pc:spChg chg="add mod">
          <ac:chgData name="Terrie Novak" userId="a2a05546e5251fd7" providerId="LiveId" clId="{C90BE601-ABE4-4F5A-A74A-68ADF7F1E1A4}" dt="2019-09-01T04:42:24.439" v="6297" actId="164"/>
          <ac:spMkLst>
            <pc:docMk/>
            <pc:sldMk cId="1753402204" sldId="275"/>
            <ac:spMk id="16" creationId="{370E5A8F-4122-449B-98FA-78F4FFDE00ED}"/>
          </ac:spMkLst>
        </pc:spChg>
        <pc:grpChg chg="add mod">
          <ac:chgData name="Terrie Novak" userId="a2a05546e5251fd7" providerId="LiveId" clId="{C90BE601-ABE4-4F5A-A74A-68ADF7F1E1A4}" dt="2019-09-01T04:42:24.439" v="6297" actId="164"/>
          <ac:grpSpMkLst>
            <pc:docMk/>
            <pc:sldMk cId="1753402204" sldId="275"/>
            <ac:grpSpMk id="17" creationId="{9631C14A-0FE0-4C24-AA0C-77FBD3435869}"/>
          </ac:grpSpMkLst>
        </pc:grpChg>
        <pc:picChg chg="add mod ord modCrop">
          <ac:chgData name="Terrie Novak" userId="a2a05546e5251fd7" providerId="LiveId" clId="{C90BE601-ABE4-4F5A-A74A-68ADF7F1E1A4}" dt="2019-09-01T03:20:40.969" v="4013" actId="14100"/>
          <ac:picMkLst>
            <pc:docMk/>
            <pc:sldMk cId="1753402204" sldId="275"/>
            <ac:picMk id="4" creationId="{9E84F257-8FFB-41D9-B834-0727F64D534C}"/>
          </ac:picMkLst>
        </pc:picChg>
        <pc:picChg chg="mod">
          <ac:chgData name="Terrie Novak" userId="a2a05546e5251fd7" providerId="LiveId" clId="{C90BE601-ABE4-4F5A-A74A-68ADF7F1E1A4}" dt="2019-09-01T04:08:52.782" v="5670" actId="1076"/>
          <ac:picMkLst>
            <pc:docMk/>
            <pc:sldMk cId="1753402204" sldId="275"/>
            <ac:picMk id="8" creationId="{F953DBDD-7A27-4B44-84EA-0CC0E770D9BF}"/>
          </ac:picMkLst>
        </pc:picChg>
        <pc:picChg chg="add del mod ord">
          <ac:chgData name="Terrie Novak" userId="a2a05546e5251fd7" providerId="LiveId" clId="{C90BE601-ABE4-4F5A-A74A-68ADF7F1E1A4}" dt="2019-09-01T03:19:26.560" v="4002" actId="478"/>
          <ac:picMkLst>
            <pc:docMk/>
            <pc:sldMk cId="1753402204" sldId="275"/>
            <ac:picMk id="9" creationId="{571068FE-6958-49D3-8664-EA9FD6D1B7A1}"/>
          </ac:picMkLst>
        </pc:picChg>
        <pc:picChg chg="del">
          <ac:chgData name="Terrie Novak" userId="a2a05546e5251fd7" providerId="LiveId" clId="{C90BE601-ABE4-4F5A-A74A-68ADF7F1E1A4}" dt="2019-09-01T00:53:11.780" v="801" actId="478"/>
          <ac:picMkLst>
            <pc:docMk/>
            <pc:sldMk cId="1753402204" sldId="275"/>
            <ac:picMk id="10" creationId="{F149BB9D-7649-41B6-A83B-C87789357BF2}"/>
          </ac:picMkLst>
        </pc:picChg>
        <pc:picChg chg="add">
          <ac:chgData name="Terrie Novak" userId="a2a05546e5251fd7" providerId="LiveId" clId="{C90BE601-ABE4-4F5A-A74A-68ADF7F1E1A4}" dt="2019-09-01T02:16:09.186" v="2635"/>
          <ac:picMkLst>
            <pc:docMk/>
            <pc:sldMk cId="1753402204" sldId="275"/>
            <ac:picMk id="13" creationId="{FDE565D8-FB6A-4F41-803E-588E7C8907C5}"/>
          </ac:picMkLst>
        </pc:picChg>
      </pc:sldChg>
      <pc:sldChg chg="del">
        <pc:chgData name="Terrie Novak" userId="a2a05546e5251fd7" providerId="LiveId" clId="{C90BE601-ABE4-4F5A-A74A-68ADF7F1E1A4}" dt="2019-09-01T00:52:40.371" v="798" actId="2696"/>
        <pc:sldMkLst>
          <pc:docMk/>
          <pc:sldMk cId="141397646" sldId="276"/>
        </pc:sldMkLst>
      </pc:sldChg>
      <pc:sldChg chg="addSp delSp modSp add setBg delAnim modAnim modNotesTx">
        <pc:chgData name="Terrie Novak" userId="a2a05546e5251fd7" providerId="LiveId" clId="{C90BE601-ABE4-4F5A-A74A-68ADF7F1E1A4}" dt="2019-09-01T05:53:21.958" v="7284"/>
        <pc:sldMkLst>
          <pc:docMk/>
          <pc:sldMk cId="3415287030" sldId="276"/>
        </pc:sldMkLst>
        <pc:spChg chg="add del mod">
          <ac:chgData name="Terrie Novak" userId="a2a05546e5251fd7" providerId="LiveId" clId="{C90BE601-ABE4-4F5A-A74A-68ADF7F1E1A4}" dt="2019-09-01T01:18:43.490" v="1310"/>
          <ac:spMkLst>
            <pc:docMk/>
            <pc:sldMk cId="3415287030" sldId="276"/>
            <ac:spMk id="2" creationId="{A9E8E36F-FCE4-4AE5-B5A9-D7E9A8D32346}"/>
          </ac:spMkLst>
        </pc:spChg>
        <pc:spChg chg="del">
          <ac:chgData name="Terrie Novak" userId="a2a05546e5251fd7" providerId="LiveId" clId="{C90BE601-ABE4-4F5A-A74A-68ADF7F1E1A4}" dt="2019-09-01T00:56:34.712" v="819" actId="478"/>
          <ac:spMkLst>
            <pc:docMk/>
            <pc:sldMk cId="3415287030" sldId="276"/>
            <ac:spMk id="3" creationId="{3064AC89-1E14-4CE2-BF0D-4873275B6923}"/>
          </ac:spMkLst>
        </pc:spChg>
        <pc:spChg chg="del">
          <ac:chgData name="Terrie Novak" userId="a2a05546e5251fd7" providerId="LiveId" clId="{C90BE601-ABE4-4F5A-A74A-68ADF7F1E1A4}" dt="2019-09-01T00:56:36.866" v="820" actId="478"/>
          <ac:spMkLst>
            <pc:docMk/>
            <pc:sldMk cId="3415287030" sldId="276"/>
            <ac:spMk id="6" creationId="{7F549002-62E0-45EB-9BB4-7760E0D04C43}"/>
          </ac:spMkLst>
        </pc:spChg>
        <pc:spChg chg="del">
          <ac:chgData name="Terrie Novak" userId="a2a05546e5251fd7" providerId="LiveId" clId="{C90BE601-ABE4-4F5A-A74A-68ADF7F1E1A4}" dt="2019-09-01T00:56:38.988" v="821" actId="478"/>
          <ac:spMkLst>
            <pc:docMk/>
            <pc:sldMk cId="3415287030" sldId="276"/>
            <ac:spMk id="7" creationId="{9EF13C96-1680-4171-BDDA-8DCF10BEE582}"/>
          </ac:spMkLst>
        </pc:spChg>
        <pc:spChg chg="add">
          <ac:chgData name="Terrie Novak" userId="a2a05546e5251fd7" providerId="LiveId" clId="{C90BE601-ABE4-4F5A-A74A-68ADF7F1E1A4}" dt="2019-09-01T00:57:26.723" v="827"/>
          <ac:spMkLst>
            <pc:docMk/>
            <pc:sldMk cId="3415287030" sldId="276"/>
            <ac:spMk id="10" creationId="{0368C99D-2292-495E-9A00-5F21F142B5D6}"/>
          </ac:spMkLst>
        </pc:spChg>
        <pc:spChg chg="mod">
          <ac:chgData name="Terrie Novak" userId="a2a05546e5251fd7" providerId="LiveId" clId="{C90BE601-ABE4-4F5A-A74A-68ADF7F1E1A4}" dt="2019-09-01T01:16:50.085" v="1289" actId="6549"/>
          <ac:spMkLst>
            <pc:docMk/>
            <pc:sldMk cId="3415287030" sldId="276"/>
            <ac:spMk id="11" creationId="{A048C2E7-3A4B-42A0-8C5C-A5FEBD161BB7}"/>
          </ac:spMkLst>
        </pc:spChg>
        <pc:spChg chg="del">
          <ac:chgData name="Terrie Novak" userId="a2a05546e5251fd7" providerId="LiveId" clId="{C90BE601-ABE4-4F5A-A74A-68ADF7F1E1A4}" dt="2019-09-01T00:57:31.348" v="828" actId="478"/>
          <ac:spMkLst>
            <pc:docMk/>
            <pc:sldMk cId="3415287030" sldId="276"/>
            <ac:spMk id="12" creationId="{CC36338A-C489-47CC-85B8-37DBBE6BA08B}"/>
          </ac:spMkLst>
        </pc:spChg>
        <pc:spChg chg="add mod">
          <ac:chgData name="Terrie Novak" userId="a2a05546e5251fd7" providerId="LiveId" clId="{C90BE601-ABE4-4F5A-A74A-68ADF7F1E1A4}" dt="2019-09-01T01:54:30.749" v="2213" actId="113"/>
          <ac:spMkLst>
            <pc:docMk/>
            <pc:sldMk cId="3415287030" sldId="276"/>
            <ac:spMk id="13" creationId="{ED98773C-A28D-4753-A457-994815F377D1}"/>
          </ac:spMkLst>
        </pc:spChg>
        <pc:spChg chg="add del mod">
          <ac:chgData name="Terrie Novak" userId="a2a05546e5251fd7" providerId="LiveId" clId="{C90BE601-ABE4-4F5A-A74A-68ADF7F1E1A4}" dt="2019-09-01T04:32:14.797" v="6227" actId="478"/>
          <ac:spMkLst>
            <pc:docMk/>
            <pc:sldMk cId="3415287030" sldId="276"/>
            <ac:spMk id="15" creationId="{586362D5-54F2-472E-8EDB-43016B5BC197}"/>
          </ac:spMkLst>
        </pc:spChg>
        <pc:spChg chg="add del mod">
          <ac:chgData name="Terrie Novak" userId="a2a05546e5251fd7" providerId="LiveId" clId="{C90BE601-ABE4-4F5A-A74A-68ADF7F1E1A4}" dt="2019-09-01T01:24:26.104" v="1395"/>
          <ac:spMkLst>
            <pc:docMk/>
            <pc:sldMk cId="3415287030" sldId="276"/>
            <ac:spMk id="16" creationId="{6534691B-B480-456A-A23F-AB4ACFCD9944}"/>
          </ac:spMkLst>
        </pc:spChg>
        <pc:spChg chg="add mod">
          <ac:chgData name="Terrie Novak" userId="a2a05546e5251fd7" providerId="LiveId" clId="{C90BE601-ABE4-4F5A-A74A-68ADF7F1E1A4}" dt="2019-09-01T04:29:13.477" v="6186" actId="164"/>
          <ac:spMkLst>
            <pc:docMk/>
            <pc:sldMk cId="3415287030" sldId="276"/>
            <ac:spMk id="17" creationId="{87624114-21D3-4B43-A16D-399CA4B15F78}"/>
          </ac:spMkLst>
        </pc:spChg>
        <pc:spChg chg="add mod">
          <ac:chgData name="Terrie Novak" userId="a2a05546e5251fd7" providerId="LiveId" clId="{C90BE601-ABE4-4F5A-A74A-68ADF7F1E1A4}" dt="2019-09-01T05:42:48.569" v="7075" actId="1076"/>
          <ac:spMkLst>
            <pc:docMk/>
            <pc:sldMk cId="3415287030" sldId="276"/>
            <ac:spMk id="18" creationId="{17045D5E-55DA-43B7-BA88-AC91FC276181}"/>
          </ac:spMkLst>
        </pc:spChg>
        <pc:spChg chg="add mod">
          <ac:chgData name="Terrie Novak" userId="a2a05546e5251fd7" providerId="LiveId" clId="{C90BE601-ABE4-4F5A-A74A-68ADF7F1E1A4}" dt="2019-09-01T04:29:13.477" v="6186" actId="164"/>
          <ac:spMkLst>
            <pc:docMk/>
            <pc:sldMk cId="3415287030" sldId="276"/>
            <ac:spMk id="19" creationId="{D3CDA3E2-EA04-493A-8F41-237083965256}"/>
          </ac:spMkLst>
        </pc:spChg>
        <pc:spChg chg="add mod">
          <ac:chgData name="Terrie Novak" userId="a2a05546e5251fd7" providerId="LiveId" clId="{C90BE601-ABE4-4F5A-A74A-68ADF7F1E1A4}" dt="2019-09-01T05:35:48.287" v="6853" actId="1076"/>
          <ac:spMkLst>
            <pc:docMk/>
            <pc:sldMk cId="3415287030" sldId="276"/>
            <ac:spMk id="20" creationId="{C119704A-1893-4CB1-B913-79536E7DDAA2}"/>
          </ac:spMkLst>
        </pc:spChg>
        <pc:spChg chg="add del mod">
          <ac:chgData name="Terrie Novak" userId="a2a05546e5251fd7" providerId="LiveId" clId="{C90BE601-ABE4-4F5A-A74A-68ADF7F1E1A4}" dt="2019-09-01T05:31:52.053" v="6834"/>
          <ac:spMkLst>
            <pc:docMk/>
            <pc:sldMk cId="3415287030" sldId="276"/>
            <ac:spMk id="21" creationId="{345E9AA0-7385-4650-9765-271CD18200AC}"/>
          </ac:spMkLst>
        </pc:spChg>
        <pc:spChg chg="add mod">
          <ac:chgData name="Terrie Novak" userId="a2a05546e5251fd7" providerId="LiveId" clId="{C90BE601-ABE4-4F5A-A74A-68ADF7F1E1A4}" dt="2019-09-01T05:42:51.194" v="7076" actId="1076"/>
          <ac:spMkLst>
            <pc:docMk/>
            <pc:sldMk cId="3415287030" sldId="276"/>
            <ac:spMk id="22" creationId="{EA8B2B30-2D13-4FF4-8D63-49E231DA45C7}"/>
          </ac:spMkLst>
        </pc:spChg>
        <pc:spChg chg="add mod">
          <ac:chgData name="Terrie Novak" userId="a2a05546e5251fd7" providerId="LiveId" clId="{C90BE601-ABE4-4F5A-A74A-68ADF7F1E1A4}" dt="2019-09-01T05:42:53.683" v="7077" actId="1076"/>
          <ac:spMkLst>
            <pc:docMk/>
            <pc:sldMk cId="3415287030" sldId="276"/>
            <ac:spMk id="23" creationId="{0C6A2366-8B38-4D3B-8B54-E8530E8183DF}"/>
          </ac:spMkLst>
        </pc:spChg>
        <pc:grpChg chg="add mod">
          <ac:chgData name="Terrie Novak" userId="a2a05546e5251fd7" providerId="LiveId" clId="{C90BE601-ABE4-4F5A-A74A-68ADF7F1E1A4}" dt="2019-09-01T05:42:56.664" v="7078" actId="1076"/>
          <ac:grpSpMkLst>
            <pc:docMk/>
            <pc:sldMk cId="3415287030" sldId="276"/>
            <ac:grpSpMk id="4" creationId="{4A71E7AF-7A88-4217-86FB-A274776E06B0}"/>
          </ac:grpSpMkLst>
        </pc:grpChg>
        <pc:picChg chg="del">
          <ac:chgData name="Terrie Novak" userId="a2a05546e5251fd7" providerId="LiveId" clId="{C90BE601-ABE4-4F5A-A74A-68ADF7F1E1A4}" dt="2019-09-01T00:56:31.958" v="818" actId="478"/>
          <ac:picMkLst>
            <pc:docMk/>
            <pc:sldMk cId="3415287030" sldId="276"/>
            <ac:picMk id="8" creationId="{F953DBDD-7A27-4B44-84EA-0CC0E770D9BF}"/>
          </ac:picMkLst>
        </pc:picChg>
        <pc:picChg chg="add mod modCrop">
          <ac:chgData name="Terrie Novak" userId="a2a05546e5251fd7" providerId="LiveId" clId="{C90BE601-ABE4-4F5A-A74A-68ADF7F1E1A4}" dt="2019-09-01T05:36:11.504" v="6870" actId="1038"/>
          <ac:picMkLst>
            <pc:docMk/>
            <pc:sldMk cId="3415287030" sldId="276"/>
            <ac:picMk id="9" creationId="{4ECCF940-C3C3-427F-AF39-AB322695A34A}"/>
          </ac:picMkLst>
        </pc:picChg>
        <pc:picChg chg="add mod">
          <ac:chgData name="Terrie Novak" userId="a2a05546e5251fd7" providerId="LiveId" clId="{C90BE601-ABE4-4F5A-A74A-68ADF7F1E1A4}" dt="2019-09-01T01:48:00.472" v="2210" actId="29295"/>
          <ac:picMkLst>
            <pc:docMk/>
            <pc:sldMk cId="3415287030" sldId="276"/>
            <ac:picMk id="14" creationId="{6EB2A04C-97DE-4F60-81CA-7B28964FBF15}"/>
          </ac:picMkLst>
        </pc:picChg>
      </pc:sldChg>
      <pc:sldChg chg="addSp delSp modSp add setBg modAnim">
        <pc:chgData name="Terrie Novak" userId="a2a05546e5251fd7" providerId="LiveId" clId="{C90BE601-ABE4-4F5A-A74A-68ADF7F1E1A4}" dt="2019-09-01T05:57:14.198" v="7292"/>
        <pc:sldMkLst>
          <pc:docMk/>
          <pc:sldMk cId="692425057" sldId="277"/>
        </pc:sldMkLst>
        <pc:spChg chg="mod">
          <ac:chgData name="Terrie Novak" userId="a2a05546e5251fd7" providerId="LiveId" clId="{C90BE601-ABE4-4F5A-A74A-68ADF7F1E1A4}" dt="2019-09-01T05:17:50.135" v="6439" actId="20577"/>
          <ac:spMkLst>
            <pc:docMk/>
            <pc:sldMk cId="692425057" sldId="277"/>
            <ac:spMk id="2" creationId="{1777B9F2-5EBB-4D15-A813-94BB45D5F740}"/>
          </ac:spMkLst>
        </pc:spChg>
        <pc:spChg chg="mod">
          <ac:chgData name="Terrie Novak" userId="a2a05546e5251fd7" providerId="LiveId" clId="{C90BE601-ABE4-4F5A-A74A-68ADF7F1E1A4}" dt="2019-09-01T05:47:28.667" v="7199" actId="20577"/>
          <ac:spMkLst>
            <pc:docMk/>
            <pc:sldMk cId="692425057" sldId="277"/>
            <ac:spMk id="3" creationId="{3064AC89-1E14-4CE2-BF0D-4873275B6923}"/>
          </ac:spMkLst>
        </pc:spChg>
        <pc:spChg chg="del">
          <ac:chgData name="Terrie Novak" userId="a2a05546e5251fd7" providerId="LiveId" clId="{C90BE601-ABE4-4F5A-A74A-68ADF7F1E1A4}" dt="2019-09-01T02:19:50.987" v="2686" actId="478"/>
          <ac:spMkLst>
            <pc:docMk/>
            <pc:sldMk cId="692425057" sldId="277"/>
            <ac:spMk id="7" creationId="{DD2E95AD-5D54-44CC-95BC-BEBBC6872588}"/>
          </ac:spMkLst>
        </pc:spChg>
        <pc:spChg chg="mod">
          <ac:chgData name="Terrie Novak" userId="a2a05546e5251fd7" providerId="LiveId" clId="{C90BE601-ABE4-4F5A-A74A-68ADF7F1E1A4}" dt="2019-09-01T04:34:38.222" v="6236" actId="164"/>
          <ac:spMkLst>
            <pc:docMk/>
            <pc:sldMk cId="692425057" sldId="277"/>
            <ac:spMk id="10" creationId="{B5D1A177-48F0-48D2-92D0-B36938E131A4}"/>
          </ac:spMkLst>
        </pc:spChg>
        <pc:spChg chg="add">
          <ac:chgData name="Terrie Novak" userId="a2a05546e5251fd7" providerId="LiveId" clId="{C90BE601-ABE4-4F5A-A74A-68ADF7F1E1A4}" dt="2019-09-01T02:19:52.483" v="2687"/>
          <ac:spMkLst>
            <pc:docMk/>
            <pc:sldMk cId="692425057" sldId="277"/>
            <ac:spMk id="11" creationId="{E9E42939-5983-4C4E-BDD1-8F4F384EE911}"/>
          </ac:spMkLst>
        </pc:spChg>
        <pc:spChg chg="add">
          <ac:chgData name="Terrie Novak" userId="a2a05546e5251fd7" providerId="LiveId" clId="{C90BE601-ABE4-4F5A-A74A-68ADF7F1E1A4}" dt="2019-09-01T02:19:52.483" v="2687"/>
          <ac:spMkLst>
            <pc:docMk/>
            <pc:sldMk cId="692425057" sldId="277"/>
            <ac:spMk id="12" creationId="{B7DE101F-9D1F-44FA-9A24-BCFAA9BEB601}"/>
          </ac:spMkLst>
        </pc:spChg>
        <pc:spChg chg="add mod">
          <ac:chgData name="Terrie Novak" userId="a2a05546e5251fd7" providerId="LiveId" clId="{C90BE601-ABE4-4F5A-A74A-68ADF7F1E1A4}" dt="2019-09-01T04:34:38.222" v="6236" actId="164"/>
          <ac:spMkLst>
            <pc:docMk/>
            <pc:sldMk cId="692425057" sldId="277"/>
            <ac:spMk id="18" creationId="{1DC8A809-4404-4628-8E7A-23B357EC07C4}"/>
          </ac:spMkLst>
        </pc:spChg>
        <pc:spChg chg="add mod">
          <ac:chgData name="Terrie Novak" userId="a2a05546e5251fd7" providerId="LiveId" clId="{C90BE601-ABE4-4F5A-A74A-68ADF7F1E1A4}" dt="2019-09-01T05:57:02.468" v="7291" actId="1076"/>
          <ac:spMkLst>
            <pc:docMk/>
            <pc:sldMk cId="692425057" sldId="277"/>
            <ac:spMk id="20" creationId="{DBEC9520-0363-49FE-8F53-634FE4A7DB57}"/>
          </ac:spMkLst>
        </pc:spChg>
        <pc:spChg chg="add mod">
          <ac:chgData name="Terrie Novak" userId="a2a05546e5251fd7" providerId="LiveId" clId="{C90BE601-ABE4-4F5A-A74A-68ADF7F1E1A4}" dt="2019-09-01T05:56:58.858" v="7290" actId="1076"/>
          <ac:spMkLst>
            <pc:docMk/>
            <pc:sldMk cId="692425057" sldId="277"/>
            <ac:spMk id="21" creationId="{B6405CD8-7DD6-4F0F-AD47-EB7BBB98371A}"/>
          </ac:spMkLst>
        </pc:spChg>
        <pc:grpChg chg="add mod">
          <ac:chgData name="Terrie Novak" userId="a2a05546e5251fd7" providerId="LiveId" clId="{C90BE601-ABE4-4F5A-A74A-68ADF7F1E1A4}" dt="2019-09-01T04:34:38.222" v="6236" actId="164"/>
          <ac:grpSpMkLst>
            <pc:docMk/>
            <pc:sldMk cId="692425057" sldId="277"/>
            <ac:grpSpMk id="17" creationId="{1E8FF5A1-0155-4390-A3AB-743987A8BF4A}"/>
          </ac:grpSpMkLst>
        </pc:grpChg>
        <pc:graphicFrameChg chg="add mod">
          <ac:chgData name="Terrie Novak" userId="a2a05546e5251fd7" providerId="LiveId" clId="{C90BE601-ABE4-4F5A-A74A-68ADF7F1E1A4}" dt="2019-09-01T04:34:05.559" v="6234" actId="14100"/>
          <ac:graphicFrameMkLst>
            <pc:docMk/>
            <pc:sldMk cId="692425057" sldId="277"/>
            <ac:graphicFrameMk id="16" creationId="{F15B9CF1-B63B-4928-8CC2-B238CB0BFCD4}"/>
          </ac:graphicFrameMkLst>
        </pc:graphicFrameChg>
        <pc:picChg chg="add del mod">
          <ac:chgData name="Terrie Novak" userId="a2a05546e5251fd7" providerId="LiveId" clId="{C90BE601-ABE4-4F5A-A74A-68ADF7F1E1A4}" dt="2019-09-01T02:29:30.722" v="2793" actId="478"/>
          <ac:picMkLst>
            <pc:docMk/>
            <pc:sldMk cId="692425057" sldId="277"/>
            <ac:picMk id="5" creationId="{06B24270-F030-416C-BD05-955ACE004F2E}"/>
          </ac:picMkLst>
        </pc:picChg>
        <pc:picChg chg="del">
          <ac:chgData name="Terrie Novak" userId="a2a05546e5251fd7" providerId="LiveId" clId="{C90BE601-ABE4-4F5A-A74A-68ADF7F1E1A4}" dt="2019-09-01T02:24:26.268" v="2718" actId="478"/>
          <ac:picMkLst>
            <pc:docMk/>
            <pc:sldMk cId="692425057" sldId="277"/>
            <ac:picMk id="8" creationId="{D1A51E58-C6EE-47F7-A6DC-C4E785315CBF}"/>
          </ac:picMkLst>
        </pc:picChg>
        <pc:picChg chg="add del mod">
          <ac:chgData name="Terrie Novak" userId="a2a05546e5251fd7" providerId="LiveId" clId="{C90BE601-ABE4-4F5A-A74A-68ADF7F1E1A4}" dt="2019-09-01T02:30:25.999" v="2799" actId="478"/>
          <ac:picMkLst>
            <pc:docMk/>
            <pc:sldMk cId="692425057" sldId="277"/>
            <ac:picMk id="13" creationId="{37865300-4FEF-473C-A9A5-23D777295E02}"/>
          </ac:picMkLst>
        </pc:picChg>
        <pc:picChg chg="add del mod">
          <ac:chgData name="Terrie Novak" userId="a2a05546e5251fd7" providerId="LiveId" clId="{C90BE601-ABE4-4F5A-A74A-68ADF7F1E1A4}" dt="2019-09-01T02:30:57.902" v="2805" actId="478"/>
          <ac:picMkLst>
            <pc:docMk/>
            <pc:sldMk cId="692425057" sldId="277"/>
            <ac:picMk id="15" creationId="{4B809830-D85F-4AF7-BAD4-4B2034CD514A}"/>
          </ac:picMkLst>
        </pc:picChg>
        <pc:picChg chg="add mod">
          <ac:chgData name="Terrie Novak" userId="a2a05546e5251fd7" providerId="LiveId" clId="{C90BE601-ABE4-4F5A-A74A-68ADF7F1E1A4}" dt="2019-09-01T05:48:17.168" v="7203" actId="1076"/>
          <ac:picMkLst>
            <pc:docMk/>
            <pc:sldMk cId="692425057" sldId="277"/>
            <ac:picMk id="22" creationId="{1D731EAE-481B-4849-B1E9-EA4AE38B5D65}"/>
          </ac:picMkLst>
        </pc:picChg>
        <pc:picChg chg="del">
          <ac:chgData name="Terrie Novak" userId="a2a05546e5251fd7" providerId="LiveId" clId="{C90BE601-ABE4-4F5A-A74A-68ADF7F1E1A4}" dt="2019-09-01T02:28:16.787" v="2789" actId="478"/>
          <ac:picMkLst>
            <pc:docMk/>
            <pc:sldMk cId="692425057" sldId="277"/>
            <ac:picMk id="3074" creationId="{55B53089-6ADB-404F-807C-6A68CA9F9188}"/>
          </ac:picMkLst>
        </pc:picChg>
      </pc:sldChg>
      <pc:sldChg chg="addSp delSp modSp add setBg">
        <pc:chgData name="Terrie Novak" userId="a2a05546e5251fd7" providerId="LiveId" clId="{C90BE601-ABE4-4F5A-A74A-68ADF7F1E1A4}" dt="2019-09-01T03:37:02.575" v="4581" actId="1076"/>
        <pc:sldMkLst>
          <pc:docMk/>
          <pc:sldMk cId="3539432848" sldId="278"/>
        </pc:sldMkLst>
        <pc:spChg chg="mod">
          <ac:chgData name="Terrie Novak" userId="a2a05546e5251fd7" providerId="LiveId" clId="{C90BE601-ABE4-4F5A-A74A-68ADF7F1E1A4}" dt="2019-09-01T03:37:02.575" v="4581" actId="1076"/>
          <ac:spMkLst>
            <pc:docMk/>
            <pc:sldMk cId="3539432848" sldId="278"/>
            <ac:spMk id="2" creationId="{7A9B4FEA-6A6A-427D-B3AE-D1B4C7CAB6E1}"/>
          </ac:spMkLst>
        </pc:spChg>
        <pc:spChg chg="add mod">
          <ac:chgData name="Terrie Novak" userId="a2a05546e5251fd7" providerId="LiveId" clId="{C90BE601-ABE4-4F5A-A74A-68ADF7F1E1A4}" dt="2019-09-01T03:36:59.080" v="4580" actId="1076"/>
          <ac:spMkLst>
            <pc:docMk/>
            <pc:sldMk cId="3539432848" sldId="278"/>
            <ac:spMk id="8" creationId="{4BF7E53E-1706-45D3-800A-70B99ABAC2B1}"/>
          </ac:spMkLst>
        </pc:spChg>
        <pc:spChg chg="del">
          <ac:chgData name="Terrie Novak" userId="a2a05546e5251fd7" providerId="LiveId" clId="{C90BE601-ABE4-4F5A-A74A-68ADF7F1E1A4}" dt="2019-09-01T03:32:21.162" v="4167" actId="478"/>
          <ac:spMkLst>
            <pc:docMk/>
            <pc:sldMk cId="3539432848" sldId="278"/>
            <ac:spMk id="13" creationId="{5BC88C02-0DB3-4B4B-B29A-AB7A65550E3F}"/>
          </ac:spMkLst>
        </pc:spChg>
      </pc:sldChg>
      <pc:sldChg chg="addSp delSp modSp add setBg modAnim">
        <pc:chgData name="Terrie Novak" userId="a2a05546e5251fd7" providerId="LiveId" clId="{C90BE601-ABE4-4F5A-A74A-68ADF7F1E1A4}" dt="2019-09-01T06:20:35.956" v="7913" actId="1076"/>
        <pc:sldMkLst>
          <pc:docMk/>
          <pc:sldMk cId="1129249745" sldId="279"/>
        </pc:sldMkLst>
        <pc:spChg chg="mod">
          <ac:chgData name="Terrie Novak" userId="a2a05546e5251fd7" providerId="LiveId" clId="{C90BE601-ABE4-4F5A-A74A-68ADF7F1E1A4}" dt="2019-09-01T04:05:19.318" v="5605" actId="1076"/>
          <ac:spMkLst>
            <pc:docMk/>
            <pc:sldMk cId="1129249745" sldId="279"/>
            <ac:spMk id="2" creationId="{1777B9F2-5EBB-4D15-A813-94BB45D5F740}"/>
          </ac:spMkLst>
        </pc:spChg>
        <pc:spChg chg="mod">
          <ac:chgData name="Terrie Novak" userId="a2a05546e5251fd7" providerId="LiveId" clId="{C90BE601-ABE4-4F5A-A74A-68ADF7F1E1A4}" dt="2019-09-01T06:20:35.956" v="7913" actId="1076"/>
          <ac:spMkLst>
            <pc:docMk/>
            <pc:sldMk cId="1129249745" sldId="279"/>
            <ac:spMk id="3" creationId="{3064AC89-1E14-4CE2-BF0D-4873275B6923}"/>
          </ac:spMkLst>
        </pc:spChg>
        <pc:spChg chg="add mod">
          <ac:chgData name="Terrie Novak" userId="a2a05546e5251fd7" providerId="LiveId" clId="{C90BE601-ABE4-4F5A-A74A-68ADF7F1E1A4}" dt="2019-09-01T06:17:18.972" v="7894" actId="14100"/>
          <ac:spMkLst>
            <pc:docMk/>
            <pc:sldMk cId="1129249745" sldId="279"/>
            <ac:spMk id="4" creationId="{24AC087E-73EE-4E04-A6C5-7DA2EF4AF5F9}"/>
          </ac:spMkLst>
        </pc:spChg>
        <pc:spChg chg="add del mod">
          <ac:chgData name="Terrie Novak" userId="a2a05546e5251fd7" providerId="LiveId" clId="{C90BE601-ABE4-4F5A-A74A-68ADF7F1E1A4}" dt="2019-09-01T06:01:36.417" v="7374" actId="478"/>
          <ac:spMkLst>
            <pc:docMk/>
            <pc:sldMk cId="1129249745" sldId="279"/>
            <ac:spMk id="6" creationId="{E565062A-14D7-4851-AFC2-45FC92766033}"/>
          </ac:spMkLst>
        </pc:spChg>
        <pc:spChg chg="add mod">
          <ac:chgData name="Terrie Novak" userId="a2a05546e5251fd7" providerId="LiveId" clId="{C90BE601-ABE4-4F5A-A74A-68ADF7F1E1A4}" dt="2019-09-01T06:14:33.158" v="7723" actId="14100"/>
          <ac:spMkLst>
            <pc:docMk/>
            <pc:sldMk cId="1129249745" sldId="279"/>
            <ac:spMk id="7" creationId="{433C1F2F-87A0-44A1-9865-FA493CA58A66}"/>
          </ac:spMkLst>
        </pc:spChg>
        <pc:spChg chg="add del mod">
          <ac:chgData name="Terrie Novak" userId="a2a05546e5251fd7" providerId="LiveId" clId="{C90BE601-ABE4-4F5A-A74A-68ADF7F1E1A4}" dt="2019-09-01T06:03:07.625" v="7389" actId="478"/>
          <ac:spMkLst>
            <pc:docMk/>
            <pc:sldMk cId="1129249745" sldId="279"/>
            <ac:spMk id="8" creationId="{1D17C053-1E7A-4D45-8660-CF2DFD64EF3F}"/>
          </ac:spMkLst>
        </pc:spChg>
        <pc:spChg chg="mod">
          <ac:chgData name="Terrie Novak" userId="a2a05546e5251fd7" providerId="LiveId" clId="{C90BE601-ABE4-4F5A-A74A-68ADF7F1E1A4}" dt="2019-09-01T04:44:37.133" v="6306" actId="164"/>
          <ac:spMkLst>
            <pc:docMk/>
            <pc:sldMk cId="1129249745" sldId="279"/>
            <ac:spMk id="10" creationId="{B5D1A177-48F0-48D2-92D0-B36938E131A4}"/>
          </ac:spMkLst>
        </pc:spChg>
        <pc:spChg chg="mod">
          <ac:chgData name="Terrie Novak" userId="a2a05546e5251fd7" providerId="LiveId" clId="{C90BE601-ABE4-4F5A-A74A-68ADF7F1E1A4}" dt="2019-09-01T04:44:37.133" v="6306" actId="164"/>
          <ac:spMkLst>
            <pc:docMk/>
            <pc:sldMk cId="1129249745" sldId="279"/>
            <ac:spMk id="13" creationId="{D9847ED9-A27C-4511-B428-FE0743080384}"/>
          </ac:spMkLst>
        </pc:spChg>
        <pc:spChg chg="add mod">
          <ac:chgData name="Terrie Novak" userId="a2a05546e5251fd7" providerId="LiveId" clId="{C90BE601-ABE4-4F5A-A74A-68ADF7F1E1A4}" dt="2019-09-01T04:05:21.884" v="5606" actId="1076"/>
          <ac:spMkLst>
            <pc:docMk/>
            <pc:sldMk cId="1129249745" sldId="279"/>
            <ac:spMk id="14" creationId="{C6CA4BBF-798C-4119-BE0C-30B3C7E92954}"/>
          </ac:spMkLst>
        </pc:spChg>
        <pc:spChg chg="add mod">
          <ac:chgData name="Terrie Novak" userId="a2a05546e5251fd7" providerId="LiveId" clId="{C90BE601-ABE4-4F5A-A74A-68ADF7F1E1A4}" dt="2019-09-01T04:05:25.452" v="5607" actId="1076"/>
          <ac:spMkLst>
            <pc:docMk/>
            <pc:sldMk cId="1129249745" sldId="279"/>
            <ac:spMk id="15" creationId="{103FD11A-C0E4-4821-B50A-6567FF466AA4}"/>
          </ac:spMkLst>
        </pc:spChg>
        <pc:spChg chg="add del">
          <ac:chgData name="Terrie Novak" userId="a2a05546e5251fd7" providerId="LiveId" clId="{C90BE601-ABE4-4F5A-A74A-68ADF7F1E1A4}" dt="2019-09-01T04:13:38.449" v="5748"/>
          <ac:spMkLst>
            <pc:docMk/>
            <pc:sldMk cId="1129249745" sldId="279"/>
            <ac:spMk id="16" creationId="{C1B86EC2-07BD-43F7-94F7-8224351F94F0}"/>
          </ac:spMkLst>
        </pc:spChg>
        <pc:spChg chg="add del">
          <ac:chgData name="Terrie Novak" userId="a2a05546e5251fd7" providerId="LiveId" clId="{C90BE601-ABE4-4F5A-A74A-68ADF7F1E1A4}" dt="2019-09-01T04:13:44.802" v="5750"/>
          <ac:spMkLst>
            <pc:docMk/>
            <pc:sldMk cId="1129249745" sldId="279"/>
            <ac:spMk id="17" creationId="{5DBE3622-387E-4B0F-B58A-6878B22E6643}"/>
          </ac:spMkLst>
        </pc:spChg>
        <pc:spChg chg="add mod">
          <ac:chgData name="Terrie Novak" userId="a2a05546e5251fd7" providerId="LiveId" clId="{C90BE601-ABE4-4F5A-A74A-68ADF7F1E1A4}" dt="2019-09-01T06:13:46.366" v="7712" actId="20577"/>
          <ac:spMkLst>
            <pc:docMk/>
            <pc:sldMk cId="1129249745" sldId="279"/>
            <ac:spMk id="18" creationId="{A3504FFA-BFC9-4C60-8149-422D83A4725E}"/>
          </ac:spMkLst>
        </pc:spChg>
        <pc:spChg chg="add mod">
          <ac:chgData name="Terrie Novak" userId="a2a05546e5251fd7" providerId="LiveId" clId="{C90BE601-ABE4-4F5A-A74A-68ADF7F1E1A4}" dt="2019-09-01T06:17:51.650" v="7899" actId="14100"/>
          <ac:spMkLst>
            <pc:docMk/>
            <pc:sldMk cId="1129249745" sldId="279"/>
            <ac:spMk id="19" creationId="{BF1432B0-2633-43F7-A608-67EB81864D7B}"/>
          </ac:spMkLst>
        </pc:spChg>
        <pc:spChg chg="add mod">
          <ac:chgData name="Terrie Novak" userId="a2a05546e5251fd7" providerId="LiveId" clId="{C90BE601-ABE4-4F5A-A74A-68ADF7F1E1A4}" dt="2019-09-01T06:18:31.367" v="7903" actId="14100"/>
          <ac:spMkLst>
            <pc:docMk/>
            <pc:sldMk cId="1129249745" sldId="279"/>
            <ac:spMk id="21" creationId="{0E6FCC36-69EC-445E-9E53-45361FC8FFF6}"/>
          </ac:spMkLst>
        </pc:spChg>
        <pc:spChg chg="add mod">
          <ac:chgData name="Terrie Novak" userId="a2a05546e5251fd7" providerId="LiveId" clId="{C90BE601-ABE4-4F5A-A74A-68ADF7F1E1A4}" dt="2019-09-01T06:18:37.054" v="7904" actId="14100"/>
          <ac:spMkLst>
            <pc:docMk/>
            <pc:sldMk cId="1129249745" sldId="279"/>
            <ac:spMk id="22" creationId="{EBD7B232-5509-43F8-9C83-E5F8D12B38B5}"/>
          </ac:spMkLst>
        </pc:spChg>
        <pc:grpChg chg="add mod">
          <ac:chgData name="Terrie Novak" userId="a2a05546e5251fd7" providerId="LiveId" clId="{C90BE601-ABE4-4F5A-A74A-68ADF7F1E1A4}" dt="2019-09-01T04:44:40.316" v="6307" actId="1076"/>
          <ac:grpSpMkLst>
            <pc:docMk/>
            <pc:sldMk cId="1129249745" sldId="279"/>
            <ac:grpSpMk id="5" creationId="{467E4C33-C393-4825-8B5C-39267B5CB3BA}"/>
          </ac:grpSpMkLst>
        </pc:grpChg>
        <pc:picChg chg="del">
          <ac:chgData name="Terrie Novak" userId="a2a05546e5251fd7" providerId="LiveId" clId="{C90BE601-ABE4-4F5A-A74A-68ADF7F1E1A4}" dt="2019-09-01T03:44:41.860" v="4753" actId="478"/>
          <ac:picMkLst>
            <pc:docMk/>
            <pc:sldMk cId="1129249745" sldId="279"/>
            <ac:picMk id="3074" creationId="{55B53089-6ADB-404F-807C-6A68CA9F9188}"/>
          </ac:picMkLst>
        </pc:picChg>
      </pc:sldChg>
      <pc:sldChg chg="add del setBg">
        <pc:chgData name="Terrie Novak" userId="a2a05546e5251fd7" providerId="LiveId" clId="{C90BE601-ABE4-4F5A-A74A-68ADF7F1E1A4}" dt="2019-09-01T06:23:43.527" v="7915" actId="2696"/>
        <pc:sldMkLst>
          <pc:docMk/>
          <pc:sldMk cId="1061862736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FFD05-118D-4289-8AB6-48B21B3D741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A8BB8-C877-4E85-A321-4A4D8FAD6EFA}">
      <dgm:prSet phldrT="[Text]"/>
      <dgm:spPr/>
      <dgm:t>
        <a:bodyPr/>
        <a:lstStyle/>
        <a:p>
          <a:r>
            <a:rPr lang="en-US" dirty="0"/>
            <a:t>SELF</a:t>
          </a:r>
        </a:p>
      </dgm:t>
    </dgm:pt>
    <dgm:pt modelId="{497993A0-E1E7-4226-B539-65F5AF3FFD3D}" type="parTrans" cxnId="{759D5DE5-AFE6-4FFC-B66B-C66D569B3A03}">
      <dgm:prSet/>
      <dgm:spPr/>
      <dgm:t>
        <a:bodyPr/>
        <a:lstStyle/>
        <a:p>
          <a:endParaRPr lang="en-US"/>
        </a:p>
      </dgm:t>
    </dgm:pt>
    <dgm:pt modelId="{A2FB908E-FA18-45AC-9FD9-4FAD7ADF4CB0}" type="sibTrans" cxnId="{759D5DE5-AFE6-4FFC-B66B-C66D569B3A03}">
      <dgm:prSet/>
      <dgm:spPr/>
      <dgm:t>
        <a:bodyPr/>
        <a:lstStyle/>
        <a:p>
          <a:endParaRPr lang="en-US"/>
        </a:p>
      </dgm:t>
    </dgm:pt>
    <dgm:pt modelId="{B10C8EBD-370F-41A1-8B8B-DB5D6FCF762C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F3485E9E-B2DE-48A0-AFA5-29F84CBB1FD5}" type="parTrans" cxnId="{13E69FCA-D12C-4EFA-8E61-44891C5E4374}">
      <dgm:prSet/>
      <dgm:spPr/>
      <dgm:t>
        <a:bodyPr/>
        <a:lstStyle/>
        <a:p>
          <a:endParaRPr lang="en-US"/>
        </a:p>
      </dgm:t>
    </dgm:pt>
    <dgm:pt modelId="{4695C13B-7B97-41EC-A80C-01AA55E4C3D2}" type="sibTrans" cxnId="{13E69FCA-D12C-4EFA-8E61-44891C5E4374}">
      <dgm:prSet/>
      <dgm:spPr/>
      <dgm:t>
        <a:bodyPr/>
        <a:lstStyle/>
        <a:p>
          <a:endParaRPr lang="en-US"/>
        </a:p>
      </dgm:t>
    </dgm:pt>
    <dgm:pt modelId="{D85E40AB-2D84-4F4D-BCEC-DF70EFBE8886}">
      <dgm:prSet phldrT="[Text]"/>
      <dgm:spPr/>
      <dgm:t>
        <a:bodyPr/>
        <a:lstStyle/>
        <a:p>
          <a:r>
            <a:rPr lang="en-US" dirty="0"/>
            <a:t>CHANGE</a:t>
          </a:r>
        </a:p>
      </dgm:t>
    </dgm:pt>
    <dgm:pt modelId="{D7487BDA-F13F-4A71-9E10-D471E1551C95}" type="parTrans" cxnId="{7728BBB3-3990-448B-8D48-01DA719C3A8D}">
      <dgm:prSet/>
      <dgm:spPr/>
      <dgm:t>
        <a:bodyPr/>
        <a:lstStyle/>
        <a:p>
          <a:endParaRPr lang="en-US"/>
        </a:p>
      </dgm:t>
    </dgm:pt>
    <dgm:pt modelId="{5F76A150-E6DF-48C6-94DE-FA980BB7A42E}" type="sibTrans" cxnId="{7728BBB3-3990-448B-8D48-01DA719C3A8D}">
      <dgm:prSet/>
      <dgm:spPr/>
      <dgm:t>
        <a:bodyPr/>
        <a:lstStyle/>
        <a:p>
          <a:endParaRPr lang="en-US"/>
        </a:p>
      </dgm:t>
    </dgm:pt>
    <dgm:pt modelId="{8EEEF372-2CB9-4BD7-8C46-3A6111D7862A}">
      <dgm:prSet phldrT="[Text]"/>
      <dgm:spPr/>
      <dgm:t>
        <a:bodyPr/>
        <a:lstStyle/>
        <a:p>
          <a:r>
            <a:rPr lang="en-US" dirty="0"/>
            <a:t>Preferences</a:t>
          </a:r>
        </a:p>
      </dgm:t>
    </dgm:pt>
    <dgm:pt modelId="{59A7901A-59D1-4773-A82F-75DD3F2C402E}" type="parTrans" cxnId="{4C3A7503-0A7A-4C66-860B-1D3DCF1ABA47}">
      <dgm:prSet/>
      <dgm:spPr/>
      <dgm:t>
        <a:bodyPr/>
        <a:lstStyle/>
        <a:p>
          <a:endParaRPr lang="en-US"/>
        </a:p>
      </dgm:t>
    </dgm:pt>
    <dgm:pt modelId="{E37960DD-E720-463D-BDA1-EA26E9D6839D}" type="sibTrans" cxnId="{4C3A7503-0A7A-4C66-860B-1D3DCF1ABA47}">
      <dgm:prSet/>
      <dgm:spPr/>
      <dgm:t>
        <a:bodyPr/>
        <a:lstStyle/>
        <a:p>
          <a:endParaRPr lang="en-US"/>
        </a:p>
      </dgm:t>
    </dgm:pt>
    <dgm:pt modelId="{BDDBB4EF-BD8C-4AB2-9EC4-6950CE020651}">
      <dgm:prSet phldrT="[Text]"/>
      <dgm:spPr/>
      <dgm:t>
        <a:bodyPr/>
        <a:lstStyle/>
        <a:p>
          <a:r>
            <a:rPr lang="en-US" dirty="0"/>
            <a:t>Values/beliefs</a:t>
          </a:r>
        </a:p>
      </dgm:t>
    </dgm:pt>
    <dgm:pt modelId="{B776497E-EE2C-4460-A418-32A2E677D10A}" type="parTrans" cxnId="{C7A519D5-A06C-4464-844D-A2FA7FEC5BA0}">
      <dgm:prSet/>
      <dgm:spPr/>
      <dgm:t>
        <a:bodyPr/>
        <a:lstStyle/>
        <a:p>
          <a:endParaRPr lang="en-US"/>
        </a:p>
      </dgm:t>
    </dgm:pt>
    <dgm:pt modelId="{0567F100-2477-4E8D-BA57-2636E6B8DCC5}" type="sibTrans" cxnId="{C7A519D5-A06C-4464-844D-A2FA7FEC5BA0}">
      <dgm:prSet/>
      <dgm:spPr/>
      <dgm:t>
        <a:bodyPr/>
        <a:lstStyle/>
        <a:p>
          <a:endParaRPr lang="en-US"/>
        </a:p>
      </dgm:t>
    </dgm:pt>
    <dgm:pt modelId="{BC2FED60-60D0-4724-9272-6E55F501A4D4}">
      <dgm:prSet phldrT="[Text]"/>
      <dgm:spPr/>
      <dgm:t>
        <a:bodyPr/>
        <a:lstStyle/>
        <a:p>
          <a:r>
            <a:rPr lang="en-US" dirty="0"/>
            <a:t>Situation</a:t>
          </a:r>
        </a:p>
      </dgm:t>
    </dgm:pt>
    <dgm:pt modelId="{2DB9126D-59B2-48E9-9BAC-DEB4C8607D98}" type="parTrans" cxnId="{C9DC975F-4EFF-48B9-BD32-B196BD1FABFA}">
      <dgm:prSet/>
      <dgm:spPr/>
      <dgm:t>
        <a:bodyPr/>
        <a:lstStyle/>
        <a:p>
          <a:endParaRPr lang="en-US"/>
        </a:p>
      </dgm:t>
    </dgm:pt>
    <dgm:pt modelId="{8DF52220-D4EA-4CDA-A3DE-5593D63BA527}" type="sibTrans" cxnId="{C9DC975F-4EFF-48B9-BD32-B196BD1FABFA}">
      <dgm:prSet/>
      <dgm:spPr/>
      <dgm:t>
        <a:bodyPr/>
        <a:lstStyle/>
        <a:p>
          <a:endParaRPr lang="en-US"/>
        </a:p>
      </dgm:t>
    </dgm:pt>
    <dgm:pt modelId="{19538CED-624F-4737-A19C-0AF35B30DA7E}">
      <dgm:prSet phldrT="[Text]"/>
      <dgm:spPr/>
      <dgm:t>
        <a:bodyPr/>
        <a:lstStyle/>
        <a:p>
          <a:r>
            <a:rPr lang="en-US" dirty="0"/>
            <a:t>Vet options</a:t>
          </a:r>
        </a:p>
      </dgm:t>
    </dgm:pt>
    <dgm:pt modelId="{D58F5064-D1B3-4465-B836-BDE8A66F1FFB}" type="parTrans" cxnId="{4DD4EA9E-E597-446E-B8DE-A43C9B92FB46}">
      <dgm:prSet/>
      <dgm:spPr/>
      <dgm:t>
        <a:bodyPr/>
        <a:lstStyle/>
        <a:p>
          <a:endParaRPr lang="en-US"/>
        </a:p>
      </dgm:t>
    </dgm:pt>
    <dgm:pt modelId="{8E1BA0DB-412D-4244-BDCD-4257F2A33960}" type="sibTrans" cxnId="{4DD4EA9E-E597-446E-B8DE-A43C9B92FB46}">
      <dgm:prSet/>
      <dgm:spPr/>
      <dgm:t>
        <a:bodyPr/>
        <a:lstStyle/>
        <a:p>
          <a:endParaRPr lang="en-US"/>
        </a:p>
      </dgm:t>
    </dgm:pt>
    <dgm:pt modelId="{01DF5132-6998-475F-B941-7843B65FA4E4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751459D0-EB4C-4FF6-8B3F-FC48DB1C8CB1}" type="parTrans" cxnId="{B65FEF38-A7BC-4649-8BDD-6ECA5B34D88C}">
      <dgm:prSet/>
      <dgm:spPr/>
      <dgm:t>
        <a:bodyPr/>
        <a:lstStyle/>
        <a:p>
          <a:endParaRPr lang="en-US"/>
        </a:p>
      </dgm:t>
    </dgm:pt>
    <dgm:pt modelId="{DDB8C61B-4D32-4ED1-9F22-4FC8ED5E7E43}" type="sibTrans" cxnId="{B65FEF38-A7BC-4649-8BDD-6ECA5B34D88C}">
      <dgm:prSet/>
      <dgm:spPr/>
      <dgm:t>
        <a:bodyPr/>
        <a:lstStyle/>
        <a:p>
          <a:endParaRPr lang="en-US"/>
        </a:p>
      </dgm:t>
    </dgm:pt>
    <dgm:pt modelId="{3D05032C-EE7B-48ED-BEC0-F743AE925547}">
      <dgm:prSet phldrT="[Text]"/>
      <dgm:spPr/>
      <dgm:t>
        <a:bodyPr/>
        <a:lstStyle/>
        <a:p>
          <a:r>
            <a:rPr lang="en-US" dirty="0"/>
            <a:t>Measure</a:t>
          </a:r>
        </a:p>
      </dgm:t>
    </dgm:pt>
    <dgm:pt modelId="{67C6E5B7-D04D-44C3-BFEF-B9B19D6C4BFE}" type="parTrans" cxnId="{F038B5FB-4518-4AB8-A3E0-A3947FC93506}">
      <dgm:prSet/>
      <dgm:spPr/>
      <dgm:t>
        <a:bodyPr/>
        <a:lstStyle/>
        <a:p>
          <a:endParaRPr lang="en-US"/>
        </a:p>
      </dgm:t>
    </dgm:pt>
    <dgm:pt modelId="{45EF21EA-B535-4A64-AFF3-02054BCD327B}" type="sibTrans" cxnId="{F038B5FB-4518-4AB8-A3E0-A3947FC93506}">
      <dgm:prSet/>
      <dgm:spPr/>
      <dgm:t>
        <a:bodyPr/>
        <a:lstStyle/>
        <a:p>
          <a:endParaRPr lang="en-US"/>
        </a:p>
      </dgm:t>
    </dgm:pt>
    <dgm:pt modelId="{785D6C5A-6C0D-4252-BA4E-40E1453EEC2F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5D538E63-DDAF-4198-B609-D74C9BC6C9AE}" type="parTrans" cxnId="{5021DC73-57C8-4BE6-8770-ECAE316DE2C4}">
      <dgm:prSet/>
      <dgm:spPr/>
      <dgm:t>
        <a:bodyPr/>
        <a:lstStyle/>
        <a:p>
          <a:endParaRPr lang="en-US"/>
        </a:p>
      </dgm:t>
    </dgm:pt>
    <dgm:pt modelId="{1CBBD9F4-85BA-42C5-840B-B2BE26FD1847}" type="sibTrans" cxnId="{5021DC73-57C8-4BE6-8770-ECAE316DE2C4}">
      <dgm:prSet/>
      <dgm:spPr/>
      <dgm:t>
        <a:bodyPr/>
        <a:lstStyle/>
        <a:p>
          <a:endParaRPr lang="en-US"/>
        </a:p>
      </dgm:t>
    </dgm:pt>
    <dgm:pt modelId="{6A572920-F2EC-453E-B3CF-AD3D9538ECA9}">
      <dgm:prSet phldrT="[Text]"/>
      <dgm:spPr/>
      <dgm:t>
        <a:bodyPr/>
        <a:lstStyle/>
        <a:p>
          <a:r>
            <a:rPr lang="en-US" dirty="0"/>
            <a:t>Sustainability</a:t>
          </a:r>
        </a:p>
      </dgm:t>
    </dgm:pt>
    <dgm:pt modelId="{7FC2F058-FCE9-4C8E-9DC8-40BDF10F6E2F}" type="parTrans" cxnId="{5780722E-2FD3-4E50-8EB8-1D6CE8C860BF}">
      <dgm:prSet/>
      <dgm:spPr/>
      <dgm:t>
        <a:bodyPr/>
        <a:lstStyle/>
        <a:p>
          <a:endParaRPr lang="en-US"/>
        </a:p>
      </dgm:t>
    </dgm:pt>
    <dgm:pt modelId="{0CE67571-5A0E-466B-8E63-EDDB8BCCA270}" type="sibTrans" cxnId="{5780722E-2FD3-4E50-8EB8-1D6CE8C860BF}">
      <dgm:prSet/>
      <dgm:spPr/>
      <dgm:t>
        <a:bodyPr/>
        <a:lstStyle/>
        <a:p>
          <a:endParaRPr lang="en-US"/>
        </a:p>
      </dgm:t>
    </dgm:pt>
    <dgm:pt modelId="{F58A7360-DAFC-486C-85BA-CC8079671A61}">
      <dgm:prSet phldrT="[Text]"/>
      <dgm:spPr/>
      <dgm:t>
        <a:bodyPr/>
        <a:lstStyle/>
        <a:p>
          <a:r>
            <a:rPr lang="en-US" dirty="0"/>
            <a:t>Pay it forward</a:t>
          </a:r>
        </a:p>
      </dgm:t>
    </dgm:pt>
    <dgm:pt modelId="{5150369F-2D84-458D-9B21-2280FFF9779B}" type="parTrans" cxnId="{A92EBA50-D94A-4A57-B69D-F76456BBA3DF}">
      <dgm:prSet/>
      <dgm:spPr/>
      <dgm:t>
        <a:bodyPr/>
        <a:lstStyle/>
        <a:p>
          <a:endParaRPr lang="en-US"/>
        </a:p>
      </dgm:t>
    </dgm:pt>
    <dgm:pt modelId="{9751BBEF-E1A7-4141-AFC9-4C798B750DE7}" type="sibTrans" cxnId="{A92EBA50-D94A-4A57-B69D-F76456BBA3DF}">
      <dgm:prSet/>
      <dgm:spPr/>
      <dgm:t>
        <a:bodyPr/>
        <a:lstStyle/>
        <a:p>
          <a:endParaRPr lang="en-US"/>
        </a:p>
      </dgm:t>
    </dgm:pt>
    <dgm:pt modelId="{7CD864EA-7A34-4701-82E5-507306FDD143}" type="pres">
      <dgm:prSet presAssocID="{B1DFFD05-118D-4289-8AB6-48B21B3D7417}" presName="cycle" presStyleCnt="0">
        <dgm:presLayoutVars>
          <dgm:dir/>
          <dgm:resizeHandles val="exact"/>
        </dgm:presLayoutVars>
      </dgm:prSet>
      <dgm:spPr/>
    </dgm:pt>
    <dgm:pt modelId="{7EBBFA99-243D-4D56-BD45-E9904D881294}" type="pres">
      <dgm:prSet presAssocID="{EEEA8BB8-C877-4E85-A321-4A4D8FAD6EFA}" presName="dummy" presStyleCnt="0"/>
      <dgm:spPr/>
    </dgm:pt>
    <dgm:pt modelId="{2A30CEC5-5F10-47F0-A58D-8198F922F700}" type="pres">
      <dgm:prSet presAssocID="{EEEA8BB8-C877-4E85-A321-4A4D8FAD6EFA}" presName="node" presStyleLbl="revTx" presStyleIdx="0" presStyleCnt="3">
        <dgm:presLayoutVars>
          <dgm:bulletEnabled val="1"/>
        </dgm:presLayoutVars>
      </dgm:prSet>
      <dgm:spPr/>
    </dgm:pt>
    <dgm:pt modelId="{7F2928BF-221E-479A-AD50-BDEF4FAA6C12}" type="pres">
      <dgm:prSet presAssocID="{A2FB908E-FA18-45AC-9FD9-4FAD7ADF4CB0}" presName="sibTrans" presStyleLbl="node1" presStyleIdx="0" presStyleCnt="3"/>
      <dgm:spPr/>
    </dgm:pt>
    <dgm:pt modelId="{E6CA8604-D3B0-406F-A6A5-2FAA61F37F6D}" type="pres">
      <dgm:prSet presAssocID="{B10C8EBD-370F-41A1-8B8B-DB5D6FCF762C}" presName="dummy" presStyleCnt="0"/>
      <dgm:spPr/>
    </dgm:pt>
    <dgm:pt modelId="{CFCE7841-A65B-415C-B5F2-03011A41DCFE}" type="pres">
      <dgm:prSet presAssocID="{B10C8EBD-370F-41A1-8B8B-DB5D6FCF762C}" presName="node" presStyleLbl="revTx" presStyleIdx="1" presStyleCnt="3">
        <dgm:presLayoutVars>
          <dgm:bulletEnabled val="1"/>
        </dgm:presLayoutVars>
      </dgm:prSet>
      <dgm:spPr/>
    </dgm:pt>
    <dgm:pt modelId="{0015B003-A903-4FA0-8357-D44F8469B449}" type="pres">
      <dgm:prSet presAssocID="{4695C13B-7B97-41EC-A80C-01AA55E4C3D2}" presName="sibTrans" presStyleLbl="node1" presStyleIdx="1" presStyleCnt="3"/>
      <dgm:spPr/>
    </dgm:pt>
    <dgm:pt modelId="{1E0A3923-CC33-4924-886B-F84DE9A148ED}" type="pres">
      <dgm:prSet presAssocID="{D85E40AB-2D84-4F4D-BCEC-DF70EFBE8886}" presName="dummy" presStyleCnt="0"/>
      <dgm:spPr/>
    </dgm:pt>
    <dgm:pt modelId="{5B55CBE5-AB90-49CD-85D6-C3196A8C22BE}" type="pres">
      <dgm:prSet presAssocID="{D85E40AB-2D84-4F4D-BCEC-DF70EFBE8886}" presName="node" presStyleLbl="revTx" presStyleIdx="2" presStyleCnt="3">
        <dgm:presLayoutVars>
          <dgm:bulletEnabled val="1"/>
        </dgm:presLayoutVars>
      </dgm:prSet>
      <dgm:spPr/>
    </dgm:pt>
    <dgm:pt modelId="{9CCA1AD7-09F5-48CD-B001-369F94559C84}" type="pres">
      <dgm:prSet presAssocID="{5F76A150-E6DF-48C6-94DE-FA980BB7A42E}" presName="sibTrans" presStyleLbl="node1" presStyleIdx="2" presStyleCnt="3"/>
      <dgm:spPr/>
    </dgm:pt>
  </dgm:ptLst>
  <dgm:cxnLst>
    <dgm:cxn modelId="{4C3A7503-0A7A-4C66-860B-1D3DCF1ABA47}" srcId="{EEEA8BB8-C877-4E85-A321-4A4D8FAD6EFA}" destId="{8EEEF372-2CB9-4BD7-8C46-3A6111D7862A}" srcOrd="0" destOrd="0" parTransId="{59A7901A-59D1-4773-A82F-75DD3F2C402E}" sibTransId="{E37960DD-E720-463D-BDA1-EA26E9D6839D}"/>
    <dgm:cxn modelId="{4AC60706-BD50-4B27-AA9B-44819AFABA50}" type="presOf" srcId="{5F76A150-E6DF-48C6-94DE-FA980BB7A42E}" destId="{9CCA1AD7-09F5-48CD-B001-369F94559C84}" srcOrd="0" destOrd="0" presId="urn:microsoft.com/office/officeart/2005/8/layout/cycle1"/>
    <dgm:cxn modelId="{5780722E-2FD3-4E50-8EB8-1D6CE8C860BF}" srcId="{D85E40AB-2D84-4F4D-BCEC-DF70EFBE8886}" destId="{6A572920-F2EC-453E-B3CF-AD3D9538ECA9}" srcOrd="0" destOrd="0" parTransId="{7FC2F058-FCE9-4C8E-9DC8-40BDF10F6E2F}" sibTransId="{0CE67571-5A0E-466B-8E63-EDDB8BCCA270}"/>
    <dgm:cxn modelId="{163D0D37-5ECC-42DA-A8A7-78B39B40A20A}" type="presOf" srcId="{8EEEF372-2CB9-4BD7-8C46-3A6111D7862A}" destId="{2A30CEC5-5F10-47F0-A58D-8198F922F700}" srcOrd="0" destOrd="1" presId="urn:microsoft.com/office/officeart/2005/8/layout/cycle1"/>
    <dgm:cxn modelId="{B65FEF38-A7BC-4649-8BDD-6ECA5B34D88C}" srcId="{B10C8EBD-370F-41A1-8B8B-DB5D6FCF762C}" destId="{01DF5132-6998-475F-B941-7843B65FA4E4}" srcOrd="1" destOrd="0" parTransId="{751459D0-EB4C-4FF6-8B3F-FC48DB1C8CB1}" sibTransId="{DDB8C61B-4D32-4ED1-9F22-4FC8ED5E7E43}"/>
    <dgm:cxn modelId="{6FB41239-69ED-4FBE-A416-4FC22BF9A15E}" type="presOf" srcId="{785D6C5A-6C0D-4252-BA4E-40E1453EEC2F}" destId="{CFCE7841-A65B-415C-B5F2-03011A41DCFE}" srcOrd="0" destOrd="3" presId="urn:microsoft.com/office/officeart/2005/8/layout/cycle1"/>
    <dgm:cxn modelId="{CCA4ED3A-208B-4CA5-AB3C-404DC15226B5}" type="presOf" srcId="{BDDBB4EF-BD8C-4AB2-9EC4-6950CE020651}" destId="{2A30CEC5-5F10-47F0-A58D-8198F922F700}" srcOrd="0" destOrd="2" presId="urn:microsoft.com/office/officeart/2005/8/layout/cycle1"/>
    <dgm:cxn modelId="{9721733E-E3D5-4756-BFAC-691DBA174D39}" type="presOf" srcId="{19538CED-624F-4737-A19C-0AF35B30DA7E}" destId="{CFCE7841-A65B-415C-B5F2-03011A41DCFE}" srcOrd="0" destOrd="1" presId="urn:microsoft.com/office/officeart/2005/8/layout/cycle1"/>
    <dgm:cxn modelId="{DF29F25B-8D55-4DA5-8901-D6973981F034}" type="presOf" srcId="{EEEA8BB8-C877-4E85-A321-4A4D8FAD6EFA}" destId="{2A30CEC5-5F10-47F0-A58D-8198F922F700}" srcOrd="0" destOrd="0" presId="urn:microsoft.com/office/officeart/2005/8/layout/cycle1"/>
    <dgm:cxn modelId="{C9DC975F-4EFF-48B9-BD32-B196BD1FABFA}" srcId="{EEEA8BB8-C877-4E85-A321-4A4D8FAD6EFA}" destId="{BC2FED60-60D0-4724-9272-6E55F501A4D4}" srcOrd="2" destOrd="0" parTransId="{2DB9126D-59B2-48E9-9BAC-DEB4C8607D98}" sibTransId="{8DF52220-D4EA-4CDA-A3DE-5593D63BA527}"/>
    <dgm:cxn modelId="{B0E49D6E-B7F4-4910-B886-24294BD413BE}" type="presOf" srcId="{D85E40AB-2D84-4F4D-BCEC-DF70EFBE8886}" destId="{5B55CBE5-AB90-49CD-85D6-C3196A8C22BE}" srcOrd="0" destOrd="0" presId="urn:microsoft.com/office/officeart/2005/8/layout/cycle1"/>
    <dgm:cxn modelId="{6CB1854F-DA47-4274-94B4-2864A5B7CA11}" type="presOf" srcId="{6A572920-F2EC-453E-B3CF-AD3D9538ECA9}" destId="{5B55CBE5-AB90-49CD-85D6-C3196A8C22BE}" srcOrd="0" destOrd="1" presId="urn:microsoft.com/office/officeart/2005/8/layout/cycle1"/>
    <dgm:cxn modelId="{A92EBA50-D94A-4A57-B69D-F76456BBA3DF}" srcId="{D85E40AB-2D84-4F4D-BCEC-DF70EFBE8886}" destId="{F58A7360-DAFC-486C-85BA-CC8079671A61}" srcOrd="1" destOrd="0" parTransId="{5150369F-2D84-458D-9B21-2280FFF9779B}" sibTransId="{9751BBEF-E1A7-4141-AFC9-4C798B750DE7}"/>
    <dgm:cxn modelId="{5021DC73-57C8-4BE6-8770-ECAE316DE2C4}" srcId="{B10C8EBD-370F-41A1-8B8B-DB5D6FCF762C}" destId="{785D6C5A-6C0D-4252-BA4E-40E1453EEC2F}" srcOrd="2" destOrd="0" parTransId="{5D538E63-DDAF-4198-B609-D74C9BC6C9AE}" sibTransId="{1CBBD9F4-85BA-42C5-840B-B2BE26FD1847}"/>
    <dgm:cxn modelId="{8F3D2D9B-E567-4DBF-855C-320D3549DEE2}" type="presOf" srcId="{B10C8EBD-370F-41A1-8B8B-DB5D6FCF762C}" destId="{CFCE7841-A65B-415C-B5F2-03011A41DCFE}" srcOrd="0" destOrd="0" presId="urn:microsoft.com/office/officeart/2005/8/layout/cycle1"/>
    <dgm:cxn modelId="{4DD4EA9E-E597-446E-B8DE-A43C9B92FB46}" srcId="{B10C8EBD-370F-41A1-8B8B-DB5D6FCF762C}" destId="{19538CED-624F-4737-A19C-0AF35B30DA7E}" srcOrd="0" destOrd="0" parTransId="{D58F5064-D1B3-4465-B836-BDE8A66F1FFB}" sibTransId="{8E1BA0DB-412D-4244-BDCD-4257F2A33960}"/>
    <dgm:cxn modelId="{7D2CFE9F-1CC3-4C28-9D04-845AC51A614C}" type="presOf" srcId="{BC2FED60-60D0-4724-9272-6E55F501A4D4}" destId="{2A30CEC5-5F10-47F0-A58D-8198F922F700}" srcOrd="0" destOrd="3" presId="urn:microsoft.com/office/officeart/2005/8/layout/cycle1"/>
    <dgm:cxn modelId="{7728BBB3-3990-448B-8D48-01DA719C3A8D}" srcId="{B1DFFD05-118D-4289-8AB6-48B21B3D7417}" destId="{D85E40AB-2D84-4F4D-BCEC-DF70EFBE8886}" srcOrd="2" destOrd="0" parTransId="{D7487BDA-F13F-4A71-9E10-D471E1551C95}" sibTransId="{5F76A150-E6DF-48C6-94DE-FA980BB7A42E}"/>
    <dgm:cxn modelId="{1F1A5CB7-EF47-4953-A813-3EACE22B2791}" type="presOf" srcId="{F58A7360-DAFC-486C-85BA-CC8079671A61}" destId="{5B55CBE5-AB90-49CD-85D6-C3196A8C22BE}" srcOrd="0" destOrd="2" presId="urn:microsoft.com/office/officeart/2005/8/layout/cycle1"/>
    <dgm:cxn modelId="{DF3F57BE-4C8F-45CB-8AF7-CFDF325765E6}" type="presOf" srcId="{B1DFFD05-118D-4289-8AB6-48B21B3D7417}" destId="{7CD864EA-7A34-4701-82E5-507306FDD143}" srcOrd="0" destOrd="0" presId="urn:microsoft.com/office/officeart/2005/8/layout/cycle1"/>
    <dgm:cxn modelId="{639325C0-CB68-4932-8A21-73F8AE76FA1A}" type="presOf" srcId="{01DF5132-6998-475F-B941-7843B65FA4E4}" destId="{CFCE7841-A65B-415C-B5F2-03011A41DCFE}" srcOrd="0" destOrd="2" presId="urn:microsoft.com/office/officeart/2005/8/layout/cycle1"/>
    <dgm:cxn modelId="{0248F5C5-E00B-4360-947F-62BF713EDA9A}" type="presOf" srcId="{4695C13B-7B97-41EC-A80C-01AA55E4C3D2}" destId="{0015B003-A903-4FA0-8357-D44F8469B449}" srcOrd="0" destOrd="0" presId="urn:microsoft.com/office/officeart/2005/8/layout/cycle1"/>
    <dgm:cxn modelId="{13E69FCA-D12C-4EFA-8E61-44891C5E4374}" srcId="{B1DFFD05-118D-4289-8AB6-48B21B3D7417}" destId="{B10C8EBD-370F-41A1-8B8B-DB5D6FCF762C}" srcOrd="1" destOrd="0" parTransId="{F3485E9E-B2DE-48A0-AFA5-29F84CBB1FD5}" sibTransId="{4695C13B-7B97-41EC-A80C-01AA55E4C3D2}"/>
    <dgm:cxn modelId="{B573BFD1-A5EA-4F69-9AB1-072D9A37723C}" type="presOf" srcId="{A2FB908E-FA18-45AC-9FD9-4FAD7ADF4CB0}" destId="{7F2928BF-221E-479A-AD50-BDEF4FAA6C12}" srcOrd="0" destOrd="0" presId="urn:microsoft.com/office/officeart/2005/8/layout/cycle1"/>
    <dgm:cxn modelId="{C7A519D5-A06C-4464-844D-A2FA7FEC5BA0}" srcId="{EEEA8BB8-C877-4E85-A321-4A4D8FAD6EFA}" destId="{BDDBB4EF-BD8C-4AB2-9EC4-6950CE020651}" srcOrd="1" destOrd="0" parTransId="{B776497E-EE2C-4460-A418-32A2E677D10A}" sibTransId="{0567F100-2477-4E8D-BA57-2636E6B8DCC5}"/>
    <dgm:cxn modelId="{915787E2-D76C-4F3A-B2B7-069E87FC1123}" type="presOf" srcId="{3D05032C-EE7B-48ED-BEC0-F743AE925547}" destId="{CFCE7841-A65B-415C-B5F2-03011A41DCFE}" srcOrd="0" destOrd="4" presId="urn:microsoft.com/office/officeart/2005/8/layout/cycle1"/>
    <dgm:cxn modelId="{759D5DE5-AFE6-4FFC-B66B-C66D569B3A03}" srcId="{B1DFFD05-118D-4289-8AB6-48B21B3D7417}" destId="{EEEA8BB8-C877-4E85-A321-4A4D8FAD6EFA}" srcOrd="0" destOrd="0" parTransId="{497993A0-E1E7-4226-B539-65F5AF3FFD3D}" sibTransId="{A2FB908E-FA18-45AC-9FD9-4FAD7ADF4CB0}"/>
    <dgm:cxn modelId="{F038B5FB-4518-4AB8-A3E0-A3947FC93506}" srcId="{B10C8EBD-370F-41A1-8B8B-DB5D6FCF762C}" destId="{3D05032C-EE7B-48ED-BEC0-F743AE925547}" srcOrd="3" destOrd="0" parTransId="{67C6E5B7-D04D-44C3-BFEF-B9B19D6C4BFE}" sibTransId="{45EF21EA-B535-4A64-AFF3-02054BCD327B}"/>
    <dgm:cxn modelId="{4CF792DD-339C-4375-9E7F-73F1F3007E11}" type="presParOf" srcId="{7CD864EA-7A34-4701-82E5-507306FDD143}" destId="{7EBBFA99-243D-4D56-BD45-E9904D881294}" srcOrd="0" destOrd="0" presId="urn:microsoft.com/office/officeart/2005/8/layout/cycle1"/>
    <dgm:cxn modelId="{36D64589-17F8-448D-A579-1C215F5E5E97}" type="presParOf" srcId="{7CD864EA-7A34-4701-82E5-507306FDD143}" destId="{2A30CEC5-5F10-47F0-A58D-8198F922F700}" srcOrd="1" destOrd="0" presId="urn:microsoft.com/office/officeart/2005/8/layout/cycle1"/>
    <dgm:cxn modelId="{4BC5BD94-1BC2-4277-8E54-89B12E50B702}" type="presParOf" srcId="{7CD864EA-7A34-4701-82E5-507306FDD143}" destId="{7F2928BF-221E-479A-AD50-BDEF4FAA6C12}" srcOrd="2" destOrd="0" presId="urn:microsoft.com/office/officeart/2005/8/layout/cycle1"/>
    <dgm:cxn modelId="{235A380E-90F7-40BF-A5BC-D254E2DC04FD}" type="presParOf" srcId="{7CD864EA-7A34-4701-82E5-507306FDD143}" destId="{E6CA8604-D3B0-406F-A6A5-2FAA61F37F6D}" srcOrd="3" destOrd="0" presId="urn:microsoft.com/office/officeart/2005/8/layout/cycle1"/>
    <dgm:cxn modelId="{9076A7CC-E045-4257-962C-C3188D7117B9}" type="presParOf" srcId="{7CD864EA-7A34-4701-82E5-507306FDD143}" destId="{CFCE7841-A65B-415C-B5F2-03011A41DCFE}" srcOrd="4" destOrd="0" presId="urn:microsoft.com/office/officeart/2005/8/layout/cycle1"/>
    <dgm:cxn modelId="{95BE57C7-8513-4668-A0B8-B7A4C2B40EF8}" type="presParOf" srcId="{7CD864EA-7A34-4701-82E5-507306FDD143}" destId="{0015B003-A903-4FA0-8357-D44F8469B449}" srcOrd="5" destOrd="0" presId="urn:microsoft.com/office/officeart/2005/8/layout/cycle1"/>
    <dgm:cxn modelId="{5F54289F-36A9-4457-9E26-49DEAF221B1C}" type="presParOf" srcId="{7CD864EA-7A34-4701-82E5-507306FDD143}" destId="{1E0A3923-CC33-4924-886B-F84DE9A148ED}" srcOrd="6" destOrd="0" presId="urn:microsoft.com/office/officeart/2005/8/layout/cycle1"/>
    <dgm:cxn modelId="{9E837833-ABDB-45FF-97E0-8722CC8457E9}" type="presParOf" srcId="{7CD864EA-7A34-4701-82E5-507306FDD143}" destId="{5B55CBE5-AB90-49CD-85D6-C3196A8C22BE}" srcOrd="7" destOrd="0" presId="urn:microsoft.com/office/officeart/2005/8/layout/cycle1"/>
    <dgm:cxn modelId="{16DF543B-0913-4D1F-A3EC-8A5CCA8E1FD6}" type="presParOf" srcId="{7CD864EA-7A34-4701-82E5-507306FDD143}" destId="{9CCA1AD7-09F5-48CD-B001-369F94559C8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CEC5-5F10-47F0-A58D-8198F922F700}">
      <dsp:nvSpPr>
        <dsp:cNvPr id="0" name=""/>
        <dsp:cNvSpPr/>
      </dsp:nvSpPr>
      <dsp:spPr>
        <a:xfrm>
          <a:off x="2748514" y="281082"/>
          <a:ext cx="1432043" cy="14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SELF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Preferences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Values/beliefs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Situation</a:t>
          </a:r>
        </a:p>
      </dsp:txBody>
      <dsp:txXfrm>
        <a:off x="2748514" y="281082"/>
        <a:ext cx="1432043" cy="1432043"/>
      </dsp:txXfrm>
    </dsp:sp>
    <dsp:sp modelId="{7F2928BF-221E-479A-AD50-BDEF4FAA6C12}">
      <dsp:nvSpPr>
        <dsp:cNvPr id="0" name=""/>
        <dsp:cNvSpPr/>
      </dsp:nvSpPr>
      <dsp:spPr>
        <a:xfrm>
          <a:off x="565515" y="-1145"/>
          <a:ext cx="3387960" cy="3387960"/>
        </a:xfrm>
        <a:prstGeom prst="circularArrow">
          <a:avLst>
            <a:gd name="adj1" fmla="val 8242"/>
            <a:gd name="adj2" fmla="val 575599"/>
            <a:gd name="adj3" fmla="val 2966227"/>
            <a:gd name="adj4" fmla="val 50133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E7841-A65B-415C-B5F2-03011A41DCFE}">
      <dsp:nvSpPr>
        <dsp:cNvPr id="0" name=""/>
        <dsp:cNvSpPr/>
      </dsp:nvSpPr>
      <dsp:spPr>
        <a:xfrm>
          <a:off x="1543473" y="2368274"/>
          <a:ext cx="1432043" cy="14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Vet options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Trust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Plan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Measure</a:t>
          </a:r>
        </a:p>
      </dsp:txBody>
      <dsp:txXfrm>
        <a:off x="1543473" y="2368274"/>
        <a:ext cx="1432043" cy="1432043"/>
      </dsp:txXfrm>
    </dsp:sp>
    <dsp:sp modelId="{0015B003-A903-4FA0-8357-D44F8469B449}">
      <dsp:nvSpPr>
        <dsp:cNvPr id="0" name=""/>
        <dsp:cNvSpPr/>
      </dsp:nvSpPr>
      <dsp:spPr>
        <a:xfrm>
          <a:off x="565515" y="-1145"/>
          <a:ext cx="3387960" cy="3387960"/>
        </a:xfrm>
        <a:prstGeom prst="circularArrow">
          <a:avLst>
            <a:gd name="adj1" fmla="val 8242"/>
            <a:gd name="adj2" fmla="val 575599"/>
            <a:gd name="adj3" fmla="val 10174268"/>
            <a:gd name="adj4" fmla="val 7258174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5CBE5-AB90-49CD-85D6-C3196A8C22BE}">
      <dsp:nvSpPr>
        <dsp:cNvPr id="0" name=""/>
        <dsp:cNvSpPr/>
      </dsp:nvSpPr>
      <dsp:spPr>
        <a:xfrm>
          <a:off x="338433" y="281082"/>
          <a:ext cx="1432043" cy="143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Sustainability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Pay it forward</a:t>
          </a:r>
        </a:p>
      </dsp:txBody>
      <dsp:txXfrm>
        <a:off x="338433" y="281082"/>
        <a:ext cx="1432043" cy="1432043"/>
      </dsp:txXfrm>
    </dsp:sp>
    <dsp:sp modelId="{9CCA1AD7-09F5-48CD-B001-369F94559C84}">
      <dsp:nvSpPr>
        <dsp:cNvPr id="0" name=""/>
        <dsp:cNvSpPr/>
      </dsp:nvSpPr>
      <dsp:spPr>
        <a:xfrm>
          <a:off x="565515" y="-1145"/>
          <a:ext cx="3387960" cy="3387960"/>
        </a:xfrm>
        <a:prstGeom prst="circularArrow">
          <a:avLst>
            <a:gd name="adj1" fmla="val 8242"/>
            <a:gd name="adj2" fmla="val 575599"/>
            <a:gd name="adj3" fmla="val 16858936"/>
            <a:gd name="adj4" fmla="val 14965465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3F3E8-E8B6-44C5-AA97-0A81931E59D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7A731-5895-4456-84EB-65C3D186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having me here today  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at the end….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Decisions like these can weigh on you a lot more heavily. They can overwhelm and intimidate.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when you feel like that, no decisions get made, and no action gets taken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Terrie Novak. I’m a small business owner, just like you.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also a business systems analyst. I’ve spent decades helping software development teams make the thousands of decisions needed to profitably deliver products to market.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Decisions like these can weigh on you a lot more heavily. They can overwhelm and intimidate. 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And when you feel like that, no decisions get made, and no action gets taken. That’s a certain recipe for trouble in your business… and, frankly, any area of your life.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falls short on confidence and impact (did OK on addressing the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falls short on confidence and impact (did OK on addressing the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0"/>
              </a:spcBef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2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falls short on confidence and impact (did OK on addressing the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define value differently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is top value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 doesn’t apply to all items in the same way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Instability and shift</a:t>
            </a:r>
          </a:p>
          <a:p>
            <a:r>
              <a:rPr lang="en-US" dirty="0"/>
              <a:t>Accept initial framing of the problem</a:t>
            </a:r>
          </a:p>
          <a:p>
            <a:r>
              <a:rPr lang="en-US" dirty="0"/>
              <a:t>Weight evidence that confirms existing impressions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5.3.6 Techniques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Backlog Management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Analysis – identify high value requirements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Analysis – how timing of delivery affects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A731-5895-4456-84EB-65C3D1866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7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9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8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256DC2-81F2-4605-BEE7-15B1396BAA88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2B3092-2924-486D-80C9-7EE1829328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289605-16F4-4DD1-A081-37205F74F9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9" b="34349"/>
          <a:stretch>
            <a:fillRect/>
          </a:stretch>
        </p:blipFill>
        <p:spPr>
          <a:xfrm>
            <a:off x="15" y="0"/>
            <a:ext cx="12191985" cy="49150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B4FEA-6A6A-427D-B3AE-D1B4C7CA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122" y="1353237"/>
            <a:ext cx="10113264" cy="233112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5C4845"/>
                </a:solidFill>
              </a:rPr>
              <a:t>The Art of Being a  </a:t>
            </a:r>
            <a:br>
              <a:rPr lang="en-US" sz="5400" dirty="0">
                <a:solidFill>
                  <a:srgbClr val="5C4845"/>
                </a:solidFill>
              </a:rPr>
            </a:br>
            <a:r>
              <a:rPr lang="en-US" sz="9600" dirty="0">
                <a:solidFill>
                  <a:srgbClr val="5C4845"/>
                </a:solidFill>
              </a:rPr>
              <a:t>Decision Doula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DAAA1-21CB-46D2-9467-7C22F38FA5F1}"/>
              </a:ext>
            </a:extLst>
          </p:cNvPr>
          <p:cNvSpPr txBox="1"/>
          <p:nvPr/>
        </p:nvSpPr>
        <p:spPr>
          <a:xfrm>
            <a:off x="8846674" y="6330777"/>
            <a:ext cx="31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09103-C83B-4784-9A3B-0CE00F7C829F}"/>
              </a:ext>
            </a:extLst>
          </p:cNvPr>
          <p:cNvSpPr txBox="1"/>
          <p:nvPr/>
        </p:nvSpPr>
        <p:spPr>
          <a:xfrm>
            <a:off x="548468" y="5561336"/>
            <a:ext cx="4905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8DACF"/>
                </a:solidFill>
              </a:rPr>
              <a:t>terrienovak.com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21248-3493-4900-9808-89CCE6EA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C88C02-0DB3-4B4B-B29A-AB7A65550E3F}"/>
              </a:ext>
            </a:extLst>
          </p:cNvPr>
          <p:cNvSpPr txBox="1"/>
          <p:nvPr/>
        </p:nvSpPr>
        <p:spPr>
          <a:xfrm>
            <a:off x="1362122" y="3514889"/>
            <a:ext cx="9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5C4845"/>
                </a:solidFill>
                <a:latin typeface="+mj-lt"/>
              </a:rPr>
              <a:t>Practical Ways to Help Your Customers Make Timely Decisions</a:t>
            </a:r>
          </a:p>
        </p:txBody>
      </p:sp>
    </p:spTree>
    <p:extLst>
      <p:ext uri="{BB962C8B-B14F-4D97-AF65-F5344CB8AC3E}">
        <p14:creationId xmlns:p14="http://schemas.microsoft.com/office/powerpoint/2010/main" val="334309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A8DACF"/>
            </a:gs>
            <a:gs pos="100000">
              <a:srgbClr val="A8DA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5427C1-0221-4500-9080-D2E39E155FD7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7BA1B-A49A-4148-BF9A-BA0FBE6E8767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96C732-35FD-461F-BAFF-D0F44062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395D49-36FC-44A8-99E7-0C5EE8E42CC3}"/>
              </a:ext>
            </a:extLst>
          </p:cNvPr>
          <p:cNvSpPr txBox="1">
            <a:spLocks/>
          </p:cNvSpPr>
          <p:nvPr/>
        </p:nvSpPr>
        <p:spPr>
          <a:xfrm>
            <a:off x="2010118" y="1920721"/>
            <a:ext cx="2550965" cy="140862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100?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1000?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10,000?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AB35E1-7842-4BF7-9AA4-F20D8F4D4970}"/>
              </a:ext>
            </a:extLst>
          </p:cNvPr>
          <p:cNvSpPr/>
          <p:nvPr/>
        </p:nvSpPr>
        <p:spPr>
          <a:xfrm>
            <a:off x="688624" y="3632232"/>
            <a:ext cx="9121698" cy="122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Where to commit your company’s limited resources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Which people to hire (which ones to let go)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What new ventures you should pursue (or not)</a:t>
            </a:r>
            <a:endParaRPr 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2EBDB4B-90D7-427E-986E-F329A82BDE60}"/>
              </a:ext>
            </a:extLst>
          </p:cNvPr>
          <p:cNvSpPr txBox="1">
            <a:spLocks/>
          </p:cNvSpPr>
          <p:nvPr/>
        </p:nvSpPr>
        <p:spPr>
          <a:xfrm>
            <a:off x="4349945" y="2099332"/>
            <a:ext cx="2797987" cy="12050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8571CB-48A3-4BB6-B275-C4FC6F9F6967}"/>
              </a:ext>
            </a:extLst>
          </p:cNvPr>
          <p:cNvCxnSpPr>
            <a:cxnSpLocks/>
          </p:cNvCxnSpPr>
          <p:nvPr/>
        </p:nvCxnSpPr>
        <p:spPr>
          <a:xfrm>
            <a:off x="2575932" y="1920721"/>
            <a:ext cx="1616927" cy="140862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7898EF-CD6D-485B-954E-C935A443208F}"/>
              </a:ext>
            </a:extLst>
          </p:cNvPr>
          <p:cNvGrpSpPr/>
          <p:nvPr/>
        </p:nvGrpSpPr>
        <p:grpSpPr>
          <a:xfrm>
            <a:off x="8525221" y="1542136"/>
            <a:ext cx="2813519" cy="4214015"/>
            <a:chOff x="8525221" y="1542136"/>
            <a:chExt cx="2813519" cy="4214015"/>
          </a:xfrm>
        </p:grpSpPr>
        <p:pic>
          <p:nvPicPr>
            <p:cNvPr id="25" name="Picture 24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B34441AA-BD86-4646-AA75-5B40E5946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221" y="1542136"/>
              <a:ext cx="2813519" cy="421401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E3321D-251A-40DC-8DBE-D57FFF40FE2F}"/>
                </a:ext>
              </a:extLst>
            </p:cNvPr>
            <p:cNvSpPr txBox="1"/>
            <p:nvPr/>
          </p:nvSpPr>
          <p:spPr>
            <a:xfrm>
              <a:off x="8525221" y="3924880"/>
              <a:ext cx="2813519" cy="1831271"/>
            </a:xfrm>
            <a:prstGeom prst="rect">
              <a:avLst/>
            </a:prstGeom>
            <a:solidFill>
              <a:srgbClr val="5C4845">
                <a:alpha val="29000"/>
              </a:srgbClr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Terrie Novak</a:t>
              </a:r>
            </a:p>
            <a:p>
              <a:pPr>
                <a:spcBef>
                  <a:spcPts val="6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-Business Owner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-Business Systems Analyst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-Author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-Over two decades facilitating decisions </a:t>
              </a: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65259A5-3A51-4007-82F0-489EA8ADE895}"/>
              </a:ext>
            </a:extLst>
          </p:cNvPr>
          <p:cNvSpPr txBox="1">
            <a:spLocks/>
          </p:cNvSpPr>
          <p:nvPr/>
        </p:nvSpPr>
        <p:spPr>
          <a:xfrm>
            <a:off x="688625" y="450114"/>
            <a:ext cx="10058400" cy="80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C4845"/>
                </a:solidFill>
              </a:rPr>
              <a:t>As a business owner, how many decisions do you make per day?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7F3699-9650-4247-9A61-4B236561B8CA}"/>
              </a:ext>
            </a:extLst>
          </p:cNvPr>
          <p:cNvGrpSpPr/>
          <p:nvPr/>
        </p:nvGrpSpPr>
        <p:grpSpPr>
          <a:xfrm>
            <a:off x="405347" y="5162316"/>
            <a:ext cx="8097448" cy="1330363"/>
            <a:chOff x="405347" y="5162316"/>
            <a:chExt cx="8097448" cy="1330363"/>
          </a:xfrm>
        </p:grpSpPr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AFF2F39D-9309-413B-84B6-C285C65B0839}"/>
                </a:ext>
              </a:extLst>
            </p:cNvPr>
            <p:cNvSpPr txBox="1">
              <a:spLocks/>
            </p:cNvSpPr>
            <p:nvPr/>
          </p:nvSpPr>
          <p:spPr>
            <a:xfrm>
              <a:off x="822984" y="5162316"/>
              <a:ext cx="7679811" cy="1330363"/>
            </a:xfrm>
            <a:prstGeom prst="rect">
              <a:avLst/>
            </a:prstGeom>
          </p:spPr>
          <p:txBody>
            <a:bodyPr/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5C4845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When overwhelmed or intimidated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0099CC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 decisions </a:t>
              </a:r>
              <a:r>
                <a:rPr lang="en-US" sz="2800" dirty="0">
                  <a:solidFill>
                    <a:srgbClr val="5C4845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get made </a:t>
              </a:r>
              <a:r>
                <a:rPr lang="en-US" sz="2800" dirty="0">
                  <a:solidFill>
                    <a:srgbClr val="0099CC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no action </a:t>
              </a:r>
              <a:r>
                <a:rPr lang="en-US" sz="2800" dirty="0">
                  <a:solidFill>
                    <a:srgbClr val="5C4845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gets taken</a:t>
              </a:r>
            </a:p>
          </p:txBody>
        </p:sp>
        <p:sp>
          <p:nvSpPr>
            <p:cNvPr id="29" name="Lightning Bolt 28">
              <a:extLst>
                <a:ext uri="{FF2B5EF4-FFF2-40B4-BE49-F238E27FC236}">
                  <a16:creationId xmlns:a16="http://schemas.microsoft.com/office/drawing/2014/main" id="{8BED2259-4C59-4C8C-BE94-EFF01D27894C}"/>
                </a:ext>
              </a:extLst>
            </p:cNvPr>
            <p:cNvSpPr/>
            <p:nvPr/>
          </p:nvSpPr>
          <p:spPr>
            <a:xfrm rot="1507343">
              <a:off x="405347" y="5463648"/>
              <a:ext cx="566555" cy="484186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65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rgbClr val="A8DA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048C2E7-3A4B-42A0-8C5C-A5FEBD161BB7}"/>
              </a:ext>
            </a:extLst>
          </p:cNvPr>
          <p:cNvSpPr txBox="1">
            <a:spLocks/>
          </p:cNvSpPr>
          <p:nvPr/>
        </p:nvSpPr>
        <p:spPr>
          <a:xfrm>
            <a:off x="5415438" y="1004574"/>
            <a:ext cx="5330521" cy="96779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>
              <a:solidFill>
                <a:srgbClr val="5C48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CF940-C3C3-427F-AF39-AB322695A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3" b="3492"/>
          <a:stretch/>
        </p:blipFill>
        <p:spPr>
          <a:xfrm>
            <a:off x="6816584" y="551889"/>
            <a:ext cx="5454959" cy="5888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8C99D-2292-495E-9A00-5F21F142B5D6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8773C-A28D-4753-A457-994815F377D1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B2A04C-97DE-4F60-81CA-7B28964FBF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147" y="296578"/>
            <a:ext cx="931034" cy="5642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045D5E-55DA-43B7-BA88-AC91FC276181}"/>
              </a:ext>
            </a:extLst>
          </p:cNvPr>
          <p:cNvSpPr/>
          <p:nvPr/>
        </p:nvSpPr>
        <p:spPr>
          <a:xfrm>
            <a:off x="353393" y="1431345"/>
            <a:ext cx="5864416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It’s not one decision, it’s a </a:t>
            </a:r>
            <a:r>
              <a:rPr lang="en-US" sz="2400" dirty="0">
                <a:solidFill>
                  <a:srgbClr val="0099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series of choices </a:t>
            </a:r>
            <a:r>
              <a:rPr lang="en-US" sz="24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that bring about change.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1E7AF-7A88-4217-86FB-A274776E06B0}"/>
              </a:ext>
            </a:extLst>
          </p:cNvPr>
          <p:cNvGrpSpPr/>
          <p:nvPr/>
        </p:nvGrpSpPr>
        <p:grpSpPr>
          <a:xfrm>
            <a:off x="353393" y="5087566"/>
            <a:ext cx="7141475" cy="905633"/>
            <a:chOff x="207985" y="5062986"/>
            <a:chExt cx="7141475" cy="9056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624114-21D3-4B43-A16D-399CA4B15F78}"/>
                </a:ext>
              </a:extLst>
            </p:cNvPr>
            <p:cNvSpPr/>
            <p:nvPr/>
          </p:nvSpPr>
          <p:spPr>
            <a:xfrm>
              <a:off x="705386" y="5062986"/>
              <a:ext cx="6644074" cy="905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5C4845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Your customer is </a:t>
              </a:r>
              <a:r>
                <a:rPr lang="en-US" sz="2400" dirty="0">
                  <a:solidFill>
                    <a:srgbClr val="0099CC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counting on you </a:t>
              </a:r>
            </a:p>
            <a:p>
              <a:pPr>
                <a:lnSpc>
                  <a:spcPct val="115000"/>
                </a:lnSpc>
              </a:pPr>
              <a:r>
                <a:rPr lang="en-US" sz="2400" dirty="0">
                  <a:solidFill>
                    <a:srgbClr val="5C4845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to balance their brain’s response to uncertainty.</a:t>
              </a:r>
            </a:p>
          </p:txBody>
        </p:sp>
        <p:sp>
          <p:nvSpPr>
            <p:cNvPr id="19" name="Lightning Bolt 18">
              <a:extLst>
                <a:ext uri="{FF2B5EF4-FFF2-40B4-BE49-F238E27FC236}">
                  <a16:creationId xmlns:a16="http://schemas.microsoft.com/office/drawing/2014/main" id="{D3CDA3E2-EA04-493A-8F41-237083965256}"/>
                </a:ext>
              </a:extLst>
            </p:cNvPr>
            <p:cNvSpPr/>
            <p:nvPr/>
          </p:nvSpPr>
          <p:spPr>
            <a:xfrm rot="1507343">
              <a:off x="207985" y="5250716"/>
              <a:ext cx="566555" cy="484186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C119704A-1893-4CB1-B913-79536E7DDAA2}"/>
              </a:ext>
            </a:extLst>
          </p:cNvPr>
          <p:cNvSpPr txBox="1">
            <a:spLocks/>
          </p:cNvSpPr>
          <p:nvPr/>
        </p:nvSpPr>
        <p:spPr>
          <a:xfrm>
            <a:off x="299849" y="252956"/>
            <a:ext cx="10058400" cy="80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C4845"/>
                </a:solidFill>
              </a:rPr>
              <a:t>Why is decision making so agonizing?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8B2B30-2D13-4FF4-8D63-49E231DA45C7}"/>
              </a:ext>
            </a:extLst>
          </p:cNvPr>
          <p:cNvSpPr/>
          <p:nvPr/>
        </p:nvSpPr>
        <p:spPr>
          <a:xfrm>
            <a:off x="353393" y="2680119"/>
            <a:ext cx="5972662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It’s a journey into </a:t>
            </a:r>
            <a:r>
              <a:rPr lang="en-US" sz="2400" dirty="0">
                <a:solidFill>
                  <a:srgbClr val="0099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uncertainty.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6A2366-8B38-4D3B-8B54-E8530E8183DF}"/>
              </a:ext>
            </a:extLst>
          </p:cNvPr>
          <p:cNvSpPr/>
          <p:nvPr/>
        </p:nvSpPr>
        <p:spPr>
          <a:xfrm>
            <a:off x="353393" y="3571985"/>
            <a:ext cx="6644074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It’s easy to fall into the trap of thinking you’ll make the </a:t>
            </a:r>
            <a:r>
              <a:rPr lang="en-US" sz="2400" dirty="0">
                <a:solidFill>
                  <a:srgbClr val="0099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wrong decision.</a:t>
            </a:r>
            <a:r>
              <a:rPr lang="en-US" sz="2400" dirty="0">
                <a:solidFill>
                  <a:srgbClr val="5C484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400" dirty="0">
              <a:solidFill>
                <a:srgbClr val="0099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E9DE75"/>
            </a:gs>
            <a:gs pos="83000">
              <a:srgbClr val="E9DE75"/>
            </a:gs>
            <a:gs pos="100000">
              <a:srgbClr val="E9DE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77B9F2-5EBB-4D15-A813-94BB45D5F740}"/>
              </a:ext>
            </a:extLst>
          </p:cNvPr>
          <p:cNvSpPr/>
          <p:nvPr/>
        </p:nvSpPr>
        <p:spPr>
          <a:xfrm>
            <a:off x="596348" y="1776370"/>
            <a:ext cx="53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Addresses the </a:t>
            </a:r>
            <a:r>
              <a:rPr lang="en-US" sz="4000" dirty="0">
                <a:solidFill>
                  <a:srgbClr val="0099CC"/>
                </a:solidFill>
              </a:rPr>
              <a:t>problem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64AC89-1E14-4CE2-BF0D-4873275B6923}"/>
              </a:ext>
            </a:extLst>
          </p:cNvPr>
          <p:cNvSpPr txBox="1">
            <a:spLocks/>
          </p:cNvSpPr>
          <p:nvPr/>
        </p:nvSpPr>
        <p:spPr>
          <a:xfrm>
            <a:off x="501806" y="565184"/>
            <a:ext cx="10058400" cy="80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C4845"/>
                </a:solidFill>
              </a:rPr>
              <a:t>Is there a litmus test for a good decision?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FC5C7-BC53-4BBD-B4AF-8998243B15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3BD1F9-12FC-45F1-A77A-B38D1D3A308B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9581E-F604-4739-ACF8-97D835744C03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65FDED-0489-4D7C-9D40-F4E551DC6455}"/>
              </a:ext>
            </a:extLst>
          </p:cNvPr>
          <p:cNvGrpSpPr/>
          <p:nvPr/>
        </p:nvGrpSpPr>
        <p:grpSpPr>
          <a:xfrm>
            <a:off x="153917" y="5171750"/>
            <a:ext cx="11948874" cy="1190132"/>
            <a:chOff x="153917" y="5171750"/>
            <a:chExt cx="11948874" cy="11901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1A177-48F0-48D2-92D0-B36938E131A4}"/>
                </a:ext>
              </a:extLst>
            </p:cNvPr>
            <p:cNvSpPr/>
            <p:nvPr/>
          </p:nvSpPr>
          <p:spPr>
            <a:xfrm>
              <a:off x="501806" y="5223109"/>
              <a:ext cx="11600985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5C4845"/>
                  </a:solidFill>
                </a:rPr>
                <a:t>Complex decisions must include both </a:t>
              </a:r>
              <a:r>
                <a:rPr lang="en-US" sz="3600" dirty="0">
                  <a:solidFill>
                    <a:srgbClr val="0099CC"/>
                  </a:solidFill>
                </a:rPr>
                <a:t>critical</a:t>
              </a:r>
              <a:r>
                <a:rPr lang="en-US" sz="3200" dirty="0">
                  <a:solidFill>
                    <a:srgbClr val="5C4845"/>
                  </a:solidFill>
                </a:rPr>
                <a:t> and </a:t>
              </a:r>
              <a:r>
                <a:rPr lang="en-US" sz="3600" dirty="0">
                  <a:solidFill>
                    <a:srgbClr val="0099CC"/>
                  </a:solidFill>
                </a:rPr>
                <a:t>intuitive</a:t>
              </a:r>
              <a:r>
                <a:rPr lang="en-US" sz="3200" dirty="0">
                  <a:solidFill>
                    <a:srgbClr val="5C4845"/>
                  </a:solidFill>
                </a:rPr>
                <a:t> thinking.</a:t>
              </a:r>
            </a:p>
            <a:p>
              <a:pPr algn="ctr"/>
              <a:r>
                <a:rPr lang="en-US" sz="3200" dirty="0">
                  <a:solidFill>
                    <a:srgbClr val="5C4845"/>
                  </a:solidFill>
                </a:rPr>
                <a:t>Use a simple decision process.</a:t>
              </a:r>
            </a:p>
          </p:txBody>
        </p: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D9847ED9-A27C-4511-B428-FE0743080384}"/>
                </a:ext>
              </a:extLst>
            </p:cNvPr>
            <p:cNvSpPr/>
            <p:nvPr/>
          </p:nvSpPr>
          <p:spPr>
            <a:xfrm rot="1301069">
              <a:off x="153917" y="5171750"/>
              <a:ext cx="556624" cy="456862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33D64D-A799-4A81-A7DD-C269F39E31EF}"/>
              </a:ext>
            </a:extLst>
          </p:cNvPr>
          <p:cNvSpPr/>
          <p:nvPr/>
        </p:nvSpPr>
        <p:spPr>
          <a:xfrm>
            <a:off x="596348" y="3579940"/>
            <a:ext cx="53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Instills </a:t>
            </a:r>
            <a:r>
              <a:rPr lang="en-US" sz="4000" dirty="0">
                <a:solidFill>
                  <a:srgbClr val="0099CC"/>
                </a:solidFill>
              </a:rPr>
              <a:t>confidence</a:t>
            </a:r>
            <a:endParaRPr lang="en-US" sz="2000" dirty="0">
              <a:solidFill>
                <a:srgbClr val="0099CC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0F8E9A-E24A-46AA-9705-887CED3B4A4F}"/>
              </a:ext>
            </a:extLst>
          </p:cNvPr>
          <p:cNvSpPr/>
          <p:nvPr/>
        </p:nvSpPr>
        <p:spPr>
          <a:xfrm>
            <a:off x="596348" y="2678155"/>
            <a:ext cx="53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The </a:t>
            </a:r>
            <a:r>
              <a:rPr lang="en-US" sz="4000" dirty="0">
                <a:solidFill>
                  <a:srgbClr val="0099CC"/>
                </a:solidFill>
              </a:rPr>
              <a:t>impact</a:t>
            </a:r>
            <a:r>
              <a:rPr lang="en-US" sz="3200" dirty="0">
                <a:solidFill>
                  <a:srgbClr val="5C4845"/>
                </a:solidFill>
              </a:rPr>
              <a:t> is understood</a:t>
            </a:r>
          </a:p>
        </p:txBody>
      </p:sp>
      <p:pic>
        <p:nvPicPr>
          <p:cNvPr id="18" name="Picture 17" descr="A screenshot of a tree&#10;&#10;Description automatically generated">
            <a:extLst>
              <a:ext uri="{FF2B5EF4-FFF2-40B4-BE49-F238E27FC236}">
                <a16:creationId xmlns:a16="http://schemas.microsoft.com/office/drawing/2014/main" id="{86F382BC-9A8B-4B02-86C0-C0C453900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3" r="5264" b="9135"/>
          <a:stretch/>
        </p:blipFill>
        <p:spPr>
          <a:xfrm>
            <a:off x="5672707" y="1885506"/>
            <a:ext cx="5922945" cy="29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E9DE75"/>
            </a:gs>
            <a:gs pos="83000">
              <a:srgbClr val="E9DE75"/>
            </a:gs>
            <a:gs pos="100000">
              <a:srgbClr val="E9DE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77B9F2-5EBB-4D15-A813-94BB45D5F740}"/>
              </a:ext>
            </a:extLst>
          </p:cNvPr>
          <p:cNvSpPr/>
          <p:nvPr/>
        </p:nvSpPr>
        <p:spPr>
          <a:xfrm>
            <a:off x="1143015" y="2091267"/>
            <a:ext cx="53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Shifts brain from</a:t>
            </a:r>
            <a:r>
              <a:rPr lang="en-US" sz="4000" dirty="0">
                <a:solidFill>
                  <a:srgbClr val="0099CC"/>
                </a:solidFill>
              </a:rPr>
              <a:t> reaction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64AC89-1E14-4CE2-BF0D-4873275B6923}"/>
              </a:ext>
            </a:extLst>
          </p:cNvPr>
          <p:cNvSpPr txBox="1">
            <a:spLocks/>
          </p:cNvSpPr>
          <p:nvPr/>
        </p:nvSpPr>
        <p:spPr>
          <a:xfrm>
            <a:off x="688625" y="450114"/>
            <a:ext cx="10058400" cy="80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5C4845"/>
                </a:solidFill>
              </a:rPr>
              <a:t>Why do I need a decision process?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FC5C7-BC53-4BBD-B4AF-8998243B15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42939-5983-4C4E-BDD1-8F4F384EE911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E101F-9D1F-44FA-9A24-BCFAA9BEB601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15B9CF1-B63B-4928-8CC2-B238CB0BF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754856"/>
              </p:ext>
            </p:extLst>
          </p:nvPr>
        </p:nvGraphicFramePr>
        <p:xfrm>
          <a:off x="6944139" y="1274620"/>
          <a:ext cx="4518991" cy="380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E8FF5A1-0155-4390-A3AB-743987A8BF4A}"/>
              </a:ext>
            </a:extLst>
          </p:cNvPr>
          <p:cNvGrpSpPr/>
          <p:nvPr/>
        </p:nvGrpSpPr>
        <p:grpSpPr>
          <a:xfrm>
            <a:off x="541319" y="5225769"/>
            <a:ext cx="11459764" cy="646331"/>
            <a:chOff x="541319" y="5225769"/>
            <a:chExt cx="11459764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1A177-48F0-48D2-92D0-B36938E131A4}"/>
                </a:ext>
              </a:extLst>
            </p:cNvPr>
            <p:cNvSpPr/>
            <p:nvPr/>
          </p:nvSpPr>
          <p:spPr>
            <a:xfrm>
              <a:off x="703116" y="5225769"/>
              <a:ext cx="112979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5C4845"/>
                  </a:solidFill>
                </a:rPr>
                <a:t>Motivates a </a:t>
              </a:r>
              <a:r>
                <a:rPr lang="en-US" sz="3600" dirty="0">
                  <a:solidFill>
                    <a:srgbClr val="0099CC"/>
                  </a:solidFill>
                </a:rPr>
                <a:t>fair-minded</a:t>
              </a:r>
              <a:r>
                <a:rPr lang="en-US" sz="3200" dirty="0">
                  <a:solidFill>
                    <a:srgbClr val="5C4845"/>
                  </a:solidFill>
                </a:rPr>
                <a:t> attitude making it </a:t>
              </a:r>
              <a:r>
                <a:rPr lang="en-US" sz="3200" dirty="0">
                  <a:solidFill>
                    <a:srgbClr val="0099CC"/>
                  </a:solidFill>
                </a:rPr>
                <a:t>better for everyone</a:t>
              </a:r>
              <a:r>
                <a:rPr lang="en-US" sz="3200" dirty="0">
                  <a:solidFill>
                    <a:srgbClr val="5C4845"/>
                  </a:solidFill>
                </a:rPr>
                <a:t>.</a:t>
              </a:r>
            </a:p>
          </p:txBody>
        </p:sp>
        <p:sp>
          <p:nvSpPr>
            <p:cNvPr id="18" name="Lightning Bolt 17">
              <a:extLst>
                <a:ext uri="{FF2B5EF4-FFF2-40B4-BE49-F238E27FC236}">
                  <a16:creationId xmlns:a16="http://schemas.microsoft.com/office/drawing/2014/main" id="{1DC8A809-4404-4628-8E7A-23B357EC07C4}"/>
                </a:ext>
              </a:extLst>
            </p:cNvPr>
            <p:cNvSpPr/>
            <p:nvPr/>
          </p:nvSpPr>
          <p:spPr>
            <a:xfrm rot="1301069">
              <a:off x="541319" y="5291546"/>
              <a:ext cx="556624" cy="456862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BEC9520-0363-49FE-8F53-634FE4A7DB57}"/>
              </a:ext>
            </a:extLst>
          </p:cNvPr>
          <p:cNvSpPr/>
          <p:nvPr/>
        </p:nvSpPr>
        <p:spPr>
          <a:xfrm>
            <a:off x="1162652" y="3521026"/>
            <a:ext cx="53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Commitment to </a:t>
            </a:r>
            <a:r>
              <a:rPr lang="en-US" sz="4000" dirty="0">
                <a:solidFill>
                  <a:srgbClr val="0099CC"/>
                </a:solidFill>
              </a:rPr>
              <a:t>action</a:t>
            </a:r>
            <a:endParaRPr lang="en-US" sz="2000" dirty="0">
              <a:solidFill>
                <a:srgbClr val="0099CC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405CD8-7DD6-4F0F-AD47-EB7BBB98371A}"/>
              </a:ext>
            </a:extLst>
          </p:cNvPr>
          <p:cNvSpPr/>
          <p:nvPr/>
        </p:nvSpPr>
        <p:spPr>
          <a:xfrm>
            <a:off x="1143015" y="2780347"/>
            <a:ext cx="5309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Mitigates </a:t>
            </a:r>
            <a:r>
              <a:rPr lang="en-US" sz="4000" dirty="0">
                <a:solidFill>
                  <a:srgbClr val="0099CC"/>
                </a:solidFill>
              </a:rPr>
              <a:t>cognitive bias</a:t>
            </a:r>
          </a:p>
          <a:p>
            <a:endParaRPr lang="en-US" sz="2000" dirty="0">
              <a:solidFill>
                <a:srgbClr val="0099CC"/>
              </a:solidFill>
            </a:endParaRPr>
          </a:p>
        </p:txBody>
      </p:sp>
      <p:pic>
        <p:nvPicPr>
          <p:cNvPr id="22" name="Picture 2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1D731EAE-481B-4849-B1E9-EA4AE38B5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52" y="1274620"/>
            <a:ext cx="6286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4F257-8FFB-41D9-B834-0727F64D5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" t="208" r="34592" b="67687"/>
          <a:stretch/>
        </p:blipFill>
        <p:spPr>
          <a:xfrm>
            <a:off x="0" y="0"/>
            <a:ext cx="12192000" cy="634196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64AC89-1E14-4CE2-BF0D-4873275B6923}"/>
              </a:ext>
            </a:extLst>
          </p:cNvPr>
          <p:cNvSpPr txBox="1">
            <a:spLocks/>
          </p:cNvSpPr>
          <p:nvPr/>
        </p:nvSpPr>
        <p:spPr>
          <a:xfrm>
            <a:off x="672583" y="461265"/>
            <a:ext cx="10545544" cy="1200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Your role as a decision doula</a:t>
            </a:r>
            <a:endParaRPr lang="en-US" sz="28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EF13C96-1680-4171-BDDA-8DCF10BEE582}"/>
              </a:ext>
            </a:extLst>
          </p:cNvPr>
          <p:cNvSpPr txBox="1">
            <a:spLocks/>
          </p:cNvSpPr>
          <p:nvPr/>
        </p:nvSpPr>
        <p:spPr>
          <a:xfrm>
            <a:off x="712674" y="1455494"/>
            <a:ext cx="7344844" cy="36641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99CC"/>
                </a:solidFill>
              </a:rPr>
              <a:t>Doesn’t</a:t>
            </a:r>
            <a:r>
              <a:rPr lang="en-US" sz="2800" dirty="0">
                <a:solidFill>
                  <a:srgbClr val="5C4845"/>
                </a:solidFill>
              </a:rPr>
              <a:t> make the decisions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Is an </a:t>
            </a:r>
            <a:r>
              <a:rPr lang="en-US" sz="2800" dirty="0">
                <a:solidFill>
                  <a:srgbClr val="0099CC"/>
                </a:solidFill>
              </a:rPr>
              <a:t>advocate</a:t>
            </a:r>
            <a:r>
              <a:rPr lang="en-US" sz="2800" dirty="0"/>
              <a:t> 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Helps communicate </a:t>
            </a:r>
            <a:r>
              <a:rPr lang="en-US" sz="2800" dirty="0">
                <a:solidFill>
                  <a:srgbClr val="0099CC"/>
                </a:solidFill>
              </a:rPr>
              <a:t>preferences</a:t>
            </a:r>
            <a:r>
              <a:rPr lang="en-US" sz="2800" dirty="0"/>
              <a:t> 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99CC"/>
                </a:solidFill>
              </a:rPr>
              <a:t>Answers</a:t>
            </a:r>
            <a:r>
              <a:rPr lang="en-US" sz="2800" dirty="0"/>
              <a:t> questions 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Explains </a:t>
            </a:r>
            <a:r>
              <a:rPr lang="en-US" sz="2800" dirty="0">
                <a:solidFill>
                  <a:srgbClr val="0099CC"/>
                </a:solidFill>
              </a:rPr>
              <a:t>procedures</a:t>
            </a:r>
            <a:r>
              <a:rPr lang="en-US" sz="2800" dirty="0"/>
              <a:t> &amp; possible complications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Helps develop a </a:t>
            </a:r>
            <a:r>
              <a:rPr lang="en-US" sz="2800" dirty="0">
                <a:solidFill>
                  <a:srgbClr val="0099CC"/>
                </a:solidFill>
              </a:rPr>
              <a:t>plan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Helps you get into </a:t>
            </a:r>
            <a:r>
              <a:rPr lang="en-US" sz="2800" dirty="0">
                <a:solidFill>
                  <a:srgbClr val="0099CC"/>
                </a:solidFill>
              </a:rPr>
              <a:t>comfortable</a:t>
            </a:r>
            <a:r>
              <a:rPr lang="en-US" sz="2800" dirty="0"/>
              <a:t> positions</a:t>
            </a:r>
          </a:p>
          <a:p>
            <a:pPr indent="-27432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Teaches </a:t>
            </a:r>
            <a:r>
              <a:rPr lang="en-US" sz="2800" dirty="0">
                <a:solidFill>
                  <a:srgbClr val="0099CC"/>
                </a:solidFill>
              </a:rPr>
              <a:t>how to care for </a:t>
            </a:r>
            <a:r>
              <a:rPr lang="en-US" sz="2800" dirty="0"/>
              <a:t>your new life</a:t>
            </a:r>
          </a:p>
        </p:txBody>
      </p:sp>
      <p:pic>
        <p:nvPicPr>
          <p:cNvPr id="8" name="Picture 4" descr="Birthing with a Doula by Celestina">
            <a:extLst>
              <a:ext uri="{FF2B5EF4-FFF2-40B4-BE49-F238E27FC236}">
                <a16:creationId xmlns:a16="http://schemas.microsoft.com/office/drawing/2014/main" id="{F953DBDD-7A27-4B44-84EA-0CC0E770D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/>
          <a:stretch/>
        </p:blipFill>
        <p:spPr bwMode="auto">
          <a:xfrm>
            <a:off x="8057518" y="1771219"/>
            <a:ext cx="3935538" cy="29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565D8-FB6A-4F41-803E-588E7C8907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744DB8-BB92-4134-BB0F-06A5BEBA17A0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C7BAE-2E14-4E05-9B93-083135D8D118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31C14A-0FE0-4C24-AA0C-77FBD3435869}"/>
              </a:ext>
            </a:extLst>
          </p:cNvPr>
          <p:cNvGrpSpPr/>
          <p:nvPr/>
        </p:nvGrpSpPr>
        <p:grpSpPr>
          <a:xfrm>
            <a:off x="777383" y="5360919"/>
            <a:ext cx="10942462" cy="584775"/>
            <a:chOff x="777383" y="5360919"/>
            <a:chExt cx="10942462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313711-D41D-4B42-98AD-FDAEDE5B8785}"/>
                </a:ext>
              </a:extLst>
            </p:cNvPr>
            <p:cNvSpPr/>
            <p:nvPr/>
          </p:nvSpPr>
          <p:spPr>
            <a:xfrm>
              <a:off x="1214277" y="5360919"/>
              <a:ext cx="105055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Doula: a servant who assists </a:t>
              </a:r>
              <a:r>
                <a:rPr lang="en-US" sz="3200" dirty="0">
                  <a:solidFill>
                    <a:srgbClr val="0099CC"/>
                  </a:solidFill>
                </a:rPr>
                <a:t>before</a:t>
              </a:r>
              <a:r>
                <a:rPr lang="en-US" sz="2800" dirty="0">
                  <a:solidFill>
                    <a:srgbClr val="0099CC"/>
                  </a:solidFill>
                </a:rPr>
                <a:t>, </a:t>
              </a:r>
              <a:r>
                <a:rPr lang="en-US" sz="3200" dirty="0">
                  <a:solidFill>
                    <a:srgbClr val="0099CC"/>
                  </a:solidFill>
                </a:rPr>
                <a:t>during &amp; after </a:t>
              </a:r>
              <a:r>
                <a:rPr lang="en-US" sz="2800" dirty="0"/>
                <a:t>a transformation</a:t>
              </a:r>
            </a:p>
          </p:txBody>
        </p:sp>
        <p:sp>
          <p:nvSpPr>
            <p:cNvPr id="16" name="Lightning Bolt 15">
              <a:extLst>
                <a:ext uri="{FF2B5EF4-FFF2-40B4-BE49-F238E27FC236}">
                  <a16:creationId xmlns:a16="http://schemas.microsoft.com/office/drawing/2014/main" id="{370E5A8F-4122-449B-98FA-78F4FFDE00ED}"/>
                </a:ext>
              </a:extLst>
            </p:cNvPr>
            <p:cNvSpPr/>
            <p:nvPr/>
          </p:nvSpPr>
          <p:spPr>
            <a:xfrm rot="1301069">
              <a:off x="777383" y="5398012"/>
              <a:ext cx="556624" cy="456862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34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A8DACF"/>
            </a:gs>
            <a:gs pos="83000">
              <a:srgbClr val="A8DACF"/>
            </a:gs>
            <a:gs pos="100000">
              <a:srgbClr val="A8DA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77B9F2-5EBB-4D15-A813-94BB45D5F740}"/>
              </a:ext>
            </a:extLst>
          </p:cNvPr>
          <p:cNvSpPr/>
          <p:nvPr/>
        </p:nvSpPr>
        <p:spPr>
          <a:xfrm>
            <a:off x="501806" y="1449373"/>
            <a:ext cx="6731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5C4845"/>
                </a:solidFill>
              </a:rPr>
              <a:t>Clearly </a:t>
            </a:r>
            <a:r>
              <a:rPr lang="en-US" sz="3600" dirty="0">
                <a:solidFill>
                  <a:srgbClr val="0099CC"/>
                </a:solidFill>
              </a:rPr>
              <a:t>communicate your values and beliefs </a:t>
            </a:r>
            <a:r>
              <a:rPr lang="en-US" sz="3200" dirty="0">
                <a:solidFill>
                  <a:srgbClr val="5C4845"/>
                </a:solidFill>
              </a:rPr>
              <a:t>via brand.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64AC89-1E14-4CE2-BF0D-4873275B6923}"/>
              </a:ext>
            </a:extLst>
          </p:cNvPr>
          <p:cNvSpPr txBox="1">
            <a:spLocks/>
          </p:cNvSpPr>
          <p:nvPr/>
        </p:nvSpPr>
        <p:spPr>
          <a:xfrm>
            <a:off x="642263" y="243953"/>
            <a:ext cx="10058400" cy="803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5C4845"/>
                </a:solidFill>
              </a:rPr>
              <a:t>Practical Ways to Help Your Customer Make </a:t>
            </a:r>
          </a:p>
          <a:p>
            <a:r>
              <a:rPr lang="en-US" sz="3600" dirty="0">
                <a:solidFill>
                  <a:srgbClr val="5C4845"/>
                </a:solidFill>
              </a:rPr>
              <a:t>Timely Decisions that Stick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FC5C7-BC53-4BBD-B4AF-8998243B15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3BD1F9-12FC-45F1-A77A-B38D1D3A308B}"/>
              </a:ext>
            </a:extLst>
          </p:cNvPr>
          <p:cNvSpPr txBox="1"/>
          <p:nvPr/>
        </p:nvSpPr>
        <p:spPr>
          <a:xfrm>
            <a:off x="9209326" y="6451591"/>
            <a:ext cx="298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E9581E-F604-4739-ACF8-97D835744C03}"/>
              </a:ext>
            </a:extLst>
          </p:cNvPr>
          <p:cNvSpPr txBox="1"/>
          <p:nvPr/>
        </p:nvSpPr>
        <p:spPr>
          <a:xfrm>
            <a:off x="132001" y="6451591"/>
            <a:ext cx="31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terrienovak.com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7E4C33-C393-4825-8B5C-39267B5CB3BA}"/>
              </a:ext>
            </a:extLst>
          </p:cNvPr>
          <p:cNvGrpSpPr/>
          <p:nvPr/>
        </p:nvGrpSpPr>
        <p:grpSpPr>
          <a:xfrm>
            <a:off x="542372" y="5408627"/>
            <a:ext cx="10158291" cy="716332"/>
            <a:chOff x="223494" y="5448670"/>
            <a:chExt cx="10158291" cy="716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1A177-48F0-48D2-92D0-B36938E131A4}"/>
                </a:ext>
              </a:extLst>
            </p:cNvPr>
            <p:cNvSpPr/>
            <p:nvPr/>
          </p:nvSpPr>
          <p:spPr>
            <a:xfrm>
              <a:off x="501807" y="5518671"/>
              <a:ext cx="98799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5C4845"/>
                  </a:solidFill>
                </a:rPr>
                <a:t>Encourage your customer to </a:t>
              </a:r>
              <a:r>
                <a:rPr lang="en-US" sz="3600" dirty="0">
                  <a:solidFill>
                    <a:srgbClr val="0099CC"/>
                  </a:solidFill>
                </a:rPr>
                <a:t>trust their inner wisdom</a:t>
              </a:r>
              <a:r>
                <a:rPr lang="en-US" sz="3200" dirty="0">
                  <a:solidFill>
                    <a:srgbClr val="5C4845"/>
                  </a:solidFill>
                </a:rPr>
                <a:t>.</a:t>
              </a:r>
            </a:p>
          </p:txBody>
        </p:sp>
        <p:sp>
          <p:nvSpPr>
            <p:cNvPr id="13" name="Lightning Bolt 12">
              <a:extLst>
                <a:ext uri="{FF2B5EF4-FFF2-40B4-BE49-F238E27FC236}">
                  <a16:creationId xmlns:a16="http://schemas.microsoft.com/office/drawing/2014/main" id="{D9847ED9-A27C-4511-B428-FE0743080384}"/>
                </a:ext>
              </a:extLst>
            </p:cNvPr>
            <p:cNvSpPr/>
            <p:nvPr/>
          </p:nvSpPr>
          <p:spPr>
            <a:xfrm rot="1301069">
              <a:off x="223494" y="5448670"/>
              <a:ext cx="556624" cy="456862"/>
            </a:xfrm>
            <a:prstGeom prst="lightningBol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A4BBF-798C-4119-BE0C-30B3C7E92954}"/>
              </a:ext>
            </a:extLst>
          </p:cNvPr>
          <p:cNvSpPr/>
          <p:nvPr/>
        </p:nvSpPr>
        <p:spPr>
          <a:xfrm>
            <a:off x="501806" y="2845348"/>
            <a:ext cx="67313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5C4845"/>
                </a:solidFill>
              </a:rPr>
              <a:t>2. Demonstrate you’re </a:t>
            </a:r>
            <a:r>
              <a:rPr lang="en-US" sz="3600" dirty="0">
                <a:solidFill>
                  <a:srgbClr val="0099CC"/>
                </a:solidFill>
              </a:rPr>
              <a:t>trustworthy.</a:t>
            </a:r>
          </a:p>
          <a:p>
            <a:endParaRPr lang="en-US" sz="3200" dirty="0">
              <a:solidFill>
                <a:srgbClr val="5C4845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3FD11A-C0E4-4821-B50A-6567FF466AA4}"/>
              </a:ext>
            </a:extLst>
          </p:cNvPr>
          <p:cNvSpPr/>
          <p:nvPr/>
        </p:nvSpPr>
        <p:spPr>
          <a:xfrm>
            <a:off x="501806" y="3825900"/>
            <a:ext cx="69268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5C4845"/>
                </a:solidFill>
              </a:rPr>
              <a:t>3. Know what’s important</a:t>
            </a:r>
            <a:r>
              <a:rPr lang="en-US" sz="3600" dirty="0">
                <a:solidFill>
                  <a:srgbClr val="0099CC"/>
                </a:solidFill>
              </a:rPr>
              <a:t> to them </a:t>
            </a:r>
            <a:r>
              <a:rPr lang="en-US" sz="3200" dirty="0">
                <a:solidFill>
                  <a:srgbClr val="5C4845"/>
                </a:solidFill>
              </a:rPr>
              <a:t>&amp;  what’s involved in </a:t>
            </a:r>
            <a:r>
              <a:rPr lang="en-US" sz="3600" dirty="0">
                <a:solidFill>
                  <a:srgbClr val="0099CC"/>
                </a:solidFill>
              </a:rPr>
              <a:t>owning the results.</a:t>
            </a:r>
            <a:endParaRPr lang="en-US" sz="2000" dirty="0">
              <a:solidFill>
                <a:srgbClr val="0099CC"/>
              </a:solidFill>
            </a:endParaRPr>
          </a:p>
          <a:p>
            <a:endParaRPr lang="en-US" sz="3200" dirty="0">
              <a:solidFill>
                <a:srgbClr val="5C4845"/>
              </a:solidFill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4AC087E-73EE-4E04-A6C5-7DA2EF4AF5F9}"/>
              </a:ext>
            </a:extLst>
          </p:cNvPr>
          <p:cNvSpPr/>
          <p:nvPr/>
        </p:nvSpPr>
        <p:spPr>
          <a:xfrm>
            <a:off x="8044764" y="2795694"/>
            <a:ext cx="3896139" cy="820984"/>
          </a:xfrm>
          <a:prstGeom prst="wedgeEllipseCallout">
            <a:avLst>
              <a:gd name="adj1" fmla="val -83766"/>
              <a:gd name="adj2" fmla="val -974"/>
            </a:avLst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you exaggerating? Overextending? Consistent? 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3504FFA-BFC9-4C60-8149-422D83A4725E}"/>
              </a:ext>
            </a:extLst>
          </p:cNvPr>
          <p:cNvSpPr/>
          <p:nvPr/>
        </p:nvSpPr>
        <p:spPr>
          <a:xfrm>
            <a:off x="8642195" y="1507512"/>
            <a:ext cx="3163229" cy="652644"/>
          </a:xfrm>
          <a:prstGeom prst="wedgeEllipseCallout">
            <a:avLst>
              <a:gd name="adj1" fmla="val -99393"/>
              <a:gd name="adj2" fmla="val 4119"/>
            </a:avLst>
          </a:prstGeom>
          <a:gradFill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9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What’s your Credo, Corporate Story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BF1432B0-2633-43F7-A608-67EB81864D7B}"/>
              </a:ext>
            </a:extLst>
          </p:cNvPr>
          <p:cNvSpPr/>
          <p:nvPr/>
        </p:nvSpPr>
        <p:spPr>
          <a:xfrm>
            <a:off x="7938869" y="4140791"/>
            <a:ext cx="3413072" cy="761663"/>
          </a:xfrm>
          <a:prstGeom prst="wedgeEllipseCallout">
            <a:avLst>
              <a:gd name="adj1" fmla="val -74038"/>
              <a:gd name="adj2" fmla="val 515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will you see when this is wildly successful?</a:t>
            </a:r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433C1F2F-87A0-44A1-9865-FA493CA58A66}"/>
              </a:ext>
            </a:extLst>
          </p:cNvPr>
          <p:cNvSpPr/>
          <p:nvPr/>
        </p:nvSpPr>
        <p:spPr>
          <a:xfrm>
            <a:off x="7080172" y="1496965"/>
            <a:ext cx="4762987" cy="688703"/>
          </a:xfrm>
          <a:prstGeom prst="leftArrowCallout">
            <a:avLst>
              <a:gd name="adj1" fmla="val 27419"/>
              <a:gd name="adj2" fmla="val 25000"/>
              <a:gd name="adj3" fmla="val 77571"/>
              <a:gd name="adj4" fmla="val 84495"/>
            </a:avLst>
          </a:prstGeom>
          <a:solidFill>
            <a:srgbClr val="E9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C4845"/>
                </a:solidFill>
              </a:rPr>
              <a:t>Customer is looking to align with </a:t>
            </a:r>
          </a:p>
          <a:p>
            <a:pPr algn="ctr"/>
            <a:r>
              <a:rPr lang="en-US" i="1" dirty="0">
                <a:solidFill>
                  <a:srgbClr val="5C4845"/>
                </a:solidFill>
              </a:rPr>
              <a:t>their</a:t>
            </a:r>
            <a:r>
              <a:rPr lang="en-US" dirty="0">
                <a:solidFill>
                  <a:srgbClr val="5C4845"/>
                </a:solidFill>
              </a:rPr>
              <a:t> preferences/values/beliefs</a:t>
            </a:r>
          </a:p>
        </p:txBody>
      </p:sp>
      <p:sp>
        <p:nvSpPr>
          <p:cNvPr id="21" name="Callout: Left Arrow 20">
            <a:extLst>
              <a:ext uri="{FF2B5EF4-FFF2-40B4-BE49-F238E27FC236}">
                <a16:creationId xmlns:a16="http://schemas.microsoft.com/office/drawing/2014/main" id="{0E6FCC36-69EC-445E-9E53-45361FC8FFF6}"/>
              </a:ext>
            </a:extLst>
          </p:cNvPr>
          <p:cNvSpPr/>
          <p:nvPr/>
        </p:nvSpPr>
        <p:spPr>
          <a:xfrm>
            <a:off x="6771861" y="2762492"/>
            <a:ext cx="5169042" cy="841349"/>
          </a:xfrm>
          <a:prstGeom prst="leftArrowCallout">
            <a:avLst>
              <a:gd name="adj1" fmla="val 25000"/>
              <a:gd name="adj2" fmla="val 25000"/>
              <a:gd name="adj3" fmla="val 77571"/>
              <a:gd name="adj4" fmla="val 85290"/>
            </a:avLst>
          </a:prstGeom>
          <a:solidFill>
            <a:srgbClr val="E9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C4845"/>
                </a:solidFill>
              </a:rPr>
              <a:t>Customer will look for evidence of honesty, competence, reliability in your </a:t>
            </a:r>
          </a:p>
          <a:p>
            <a:pPr algn="ctr"/>
            <a:r>
              <a:rPr lang="en-US" dirty="0">
                <a:solidFill>
                  <a:srgbClr val="5C4845"/>
                </a:solidFill>
              </a:rPr>
              <a:t>words &amp; actions</a:t>
            </a:r>
          </a:p>
        </p:txBody>
      </p:sp>
      <p:sp>
        <p:nvSpPr>
          <p:cNvPr id="22" name="Callout: Left Arrow 21">
            <a:extLst>
              <a:ext uri="{FF2B5EF4-FFF2-40B4-BE49-F238E27FC236}">
                <a16:creationId xmlns:a16="http://schemas.microsoft.com/office/drawing/2014/main" id="{EBD7B232-5509-43F8-9C83-E5F8D12B38B5}"/>
              </a:ext>
            </a:extLst>
          </p:cNvPr>
          <p:cNvSpPr/>
          <p:nvPr/>
        </p:nvSpPr>
        <p:spPr>
          <a:xfrm>
            <a:off x="6911409" y="4140792"/>
            <a:ext cx="4894015" cy="820984"/>
          </a:xfrm>
          <a:prstGeom prst="leftArrowCallout">
            <a:avLst>
              <a:gd name="adj1" fmla="val 25000"/>
              <a:gd name="adj2" fmla="val 25000"/>
              <a:gd name="adj3" fmla="val 77571"/>
              <a:gd name="adj4" fmla="val 85290"/>
            </a:avLst>
          </a:prstGeom>
          <a:solidFill>
            <a:srgbClr val="E9D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C4845"/>
                </a:solidFill>
              </a:rPr>
              <a:t>You want a customer with confidence and a sense of accountability for their choices</a:t>
            </a:r>
          </a:p>
        </p:txBody>
      </p:sp>
    </p:spTree>
    <p:extLst>
      <p:ext uri="{BB962C8B-B14F-4D97-AF65-F5344CB8AC3E}">
        <p14:creationId xmlns:p14="http://schemas.microsoft.com/office/powerpoint/2010/main" val="11292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4" grpId="0" animBg="1"/>
      <p:bldP spid="18" grpId="0" animBg="1"/>
      <p:bldP spid="19" grpId="0" animBg="1"/>
      <p:bldP spid="7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1289605-16F4-4DD1-A081-37205F74F9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9" b="34349"/>
          <a:stretch>
            <a:fillRect/>
          </a:stretch>
        </p:blipFill>
        <p:spPr>
          <a:xfrm>
            <a:off x="15" y="0"/>
            <a:ext cx="12191985" cy="49150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B4FEA-6A6A-427D-B3AE-D1B4C7CA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15" y="968481"/>
            <a:ext cx="10113264" cy="1715180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5C4845"/>
                </a:solidFill>
              </a:rPr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DAAA1-21CB-46D2-9467-7C22F38FA5F1}"/>
              </a:ext>
            </a:extLst>
          </p:cNvPr>
          <p:cNvSpPr txBox="1"/>
          <p:nvPr/>
        </p:nvSpPr>
        <p:spPr>
          <a:xfrm>
            <a:off x="8846674" y="6330777"/>
            <a:ext cx="31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8DAC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© 2019 Concept Bridges,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09103-C83B-4784-9A3B-0CE00F7C829F}"/>
              </a:ext>
            </a:extLst>
          </p:cNvPr>
          <p:cNvSpPr txBox="1"/>
          <p:nvPr/>
        </p:nvSpPr>
        <p:spPr>
          <a:xfrm>
            <a:off x="548468" y="5561336"/>
            <a:ext cx="4905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8DACF"/>
                </a:solidFill>
              </a:rPr>
              <a:t>terrienovak.com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21248-3493-4900-9808-89CCE6EA58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69" y="142714"/>
            <a:ext cx="931034" cy="5642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F7E53E-1706-45D3-800A-70B99ABAC2B1}"/>
              </a:ext>
            </a:extLst>
          </p:cNvPr>
          <p:cNvSpPr/>
          <p:nvPr/>
        </p:nvSpPr>
        <p:spPr>
          <a:xfrm>
            <a:off x="1003815" y="2683661"/>
            <a:ext cx="10829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Please fill out a feedback form</a:t>
            </a:r>
            <a:endParaRPr lang="en-US" sz="4000" dirty="0">
              <a:solidFill>
                <a:srgbClr val="0099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Pick up a book </a:t>
            </a:r>
            <a:r>
              <a:rPr lang="en-US" sz="3200" i="1" dirty="0">
                <a:solidFill>
                  <a:srgbClr val="5C4845"/>
                </a:solidFill>
              </a:rPr>
              <a:t>Decision Doctor </a:t>
            </a:r>
            <a:r>
              <a:rPr lang="en-US" sz="3200" dirty="0">
                <a:solidFill>
                  <a:srgbClr val="5C4845"/>
                </a:solidFill>
              </a:rPr>
              <a:t>(Powell’s purple room)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C4845"/>
                </a:solidFill>
              </a:rPr>
              <a:t>Get a coupon for upcoming online program </a:t>
            </a:r>
            <a:r>
              <a:rPr lang="en-US" sz="3200" i="1" dirty="0">
                <a:solidFill>
                  <a:srgbClr val="5C4845"/>
                </a:solidFill>
              </a:rPr>
              <a:t>Decision Dexterity</a:t>
            </a:r>
            <a:endParaRPr lang="en-US" sz="2000" i="1" dirty="0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32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9.7"/>
</p:tagLst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A4913E"/>
      </a:accent1>
      <a:accent2>
        <a:srgbClr val="5C4845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3282</TotalTime>
  <Words>575</Words>
  <Application>Microsoft Office PowerPoint</Application>
  <PresentationFormat>Widescreen</PresentationFormat>
  <Paragraphs>131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Retrospect</vt:lpstr>
      <vt:lpstr>The Art of Being a   Decision Doula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Being a   Decision Doula</dc:title>
  <dc:creator>Teresa Hessel</dc:creator>
  <cp:lastModifiedBy>Terrie Novak</cp:lastModifiedBy>
  <cp:revision>77</cp:revision>
  <dcterms:created xsi:type="dcterms:W3CDTF">2018-11-12T02:04:28Z</dcterms:created>
  <dcterms:modified xsi:type="dcterms:W3CDTF">2019-09-02T22:25:21Z</dcterms:modified>
</cp:coreProperties>
</file>